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F1D69-BC09-43CE-B53D-DDD156C27754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A74C1-B44C-43BC-A3F2-DDD320F488F7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A74C1-B44C-43BC-A3F2-DDD320F488F7}" type="slidenum">
              <a:rPr lang="fr-CA" smtClean="0"/>
              <a:t>3</a:t>
            </a:fld>
            <a:endParaRPr lang="fr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40ED-EC2F-49AB-8E72-CC036BF2C386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3D36-E8B4-4EA7-AA33-2A6850F52E7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40ED-EC2F-49AB-8E72-CC036BF2C386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3D36-E8B4-4EA7-AA33-2A6850F52E7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40ED-EC2F-49AB-8E72-CC036BF2C386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3D36-E8B4-4EA7-AA33-2A6850F52E7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40ED-EC2F-49AB-8E72-CC036BF2C386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3D36-E8B4-4EA7-AA33-2A6850F52E7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40ED-EC2F-49AB-8E72-CC036BF2C386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3D36-E8B4-4EA7-AA33-2A6850F52E7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40ED-EC2F-49AB-8E72-CC036BF2C386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3D36-E8B4-4EA7-AA33-2A6850F52E7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40ED-EC2F-49AB-8E72-CC036BF2C386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3D36-E8B4-4EA7-AA33-2A6850F52E7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40ED-EC2F-49AB-8E72-CC036BF2C386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3D36-E8B4-4EA7-AA33-2A6850F52E7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40ED-EC2F-49AB-8E72-CC036BF2C386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3D36-E8B4-4EA7-AA33-2A6850F52E7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40ED-EC2F-49AB-8E72-CC036BF2C386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3D36-E8B4-4EA7-AA33-2A6850F52E7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40ED-EC2F-49AB-8E72-CC036BF2C386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3D36-E8B4-4EA7-AA33-2A6850F52E7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C40ED-EC2F-49AB-8E72-CC036BF2C386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43D36-E8B4-4EA7-AA33-2A6850F52E74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a/url?sa=i&amp;rct=j&amp;q=&amp;esrc=s&amp;frm=1&amp;source=images&amp;cd=&amp;cad=rja&amp;uact=8&amp;ved=0CAcQjRw&amp;url=http%3A%2F%2Ffr.wikipedia.org%2Fwiki%2FPou_du_pubis&amp;ei=ZyteVb2MHc38yQTN6IDIBw&amp;bvm=bv.93756505,d.aWw&amp;psig=AFQjCNF-vvgcrM7-EKnL43HkKVjOLDAD6Q&amp;ust=143232122993511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268760"/>
            <a:ext cx="7772400" cy="5256584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ITSS</a:t>
            </a:r>
            <a:br>
              <a:rPr lang="fr-CA" dirty="0" smtClean="0"/>
            </a:br>
            <a:r>
              <a:rPr lang="fr-CA" dirty="0" smtClean="0"/>
              <a:t>par</a:t>
            </a: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>Samuel Laflamme</a:t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>pour </a:t>
            </a:r>
            <a:br>
              <a:rPr lang="fr-CA" dirty="0" smtClean="0"/>
            </a:br>
            <a:r>
              <a:rPr lang="fr-CA" dirty="0" smtClean="0"/>
              <a:t>Daniel Blais</a:t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 smtClean="0"/>
              <a:t>MSI</a:t>
            </a:r>
            <a:br>
              <a:rPr lang="fr-CA" dirty="0" smtClean="0"/>
            </a:br>
            <a:r>
              <a:rPr lang="fr-CA" dirty="0" smtClean="0"/>
              <a:t>ESV</a:t>
            </a:r>
            <a:br>
              <a:rPr lang="fr-CA" dirty="0" smtClean="0"/>
            </a:br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syphilis</a:t>
            </a:r>
          </a:p>
          <a:p>
            <a:r>
              <a:rPr lang="fr-CA" dirty="0" smtClean="0"/>
              <a:t>Autre nom: petite vérole </a:t>
            </a:r>
          </a:p>
          <a:p>
            <a:r>
              <a:rPr lang="fr-CA" dirty="0" smtClean="0"/>
              <a:t>Nom scientifique: </a:t>
            </a:r>
            <a:r>
              <a:rPr lang="fr-CA" dirty="0" err="1" smtClean="0"/>
              <a:t>treponema</a:t>
            </a:r>
            <a:r>
              <a:rPr lang="fr-CA" dirty="0" smtClean="0"/>
              <a:t> pallidum </a:t>
            </a:r>
          </a:p>
          <a:p>
            <a:r>
              <a:rPr lang="fr-CA" dirty="0" smtClean="0"/>
              <a:t>Type d’organe</a:t>
            </a:r>
          </a:p>
          <a:p>
            <a:r>
              <a:rPr lang="fr-CA" dirty="0" smtClean="0"/>
              <a:t>Symptôme</a:t>
            </a:r>
          </a:p>
          <a:p>
            <a:r>
              <a:rPr lang="fr-CA" dirty="0" smtClean="0"/>
              <a:t>Traitement: antibiotiques</a:t>
            </a:r>
            <a:endParaRPr lang="fr-CA" dirty="0"/>
          </a:p>
        </p:txBody>
      </p:sp>
      <p:pic>
        <p:nvPicPr>
          <p:cNvPr id="1026" name="Picture 2" descr="http://faculty.ccbcmd.edu/courses/bio141/lecguide/unit1/shape/images/2392_Tpallidum_spir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0" y="4095749"/>
            <a:ext cx="4000500" cy="2762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morpion </a:t>
            </a:r>
          </a:p>
          <a:p>
            <a:r>
              <a:rPr lang="fr-CA" dirty="0" smtClean="0"/>
              <a:t>Autre nom: poux de pubis</a:t>
            </a:r>
          </a:p>
          <a:p>
            <a:r>
              <a:rPr lang="fr-CA" dirty="0" smtClean="0"/>
              <a:t>Nom scientifique: phtirius pubis</a:t>
            </a:r>
          </a:p>
          <a:p>
            <a:r>
              <a:rPr lang="fr-CA" dirty="0" smtClean="0"/>
              <a:t>Type d’organe: le pubis</a:t>
            </a:r>
          </a:p>
          <a:p>
            <a:r>
              <a:rPr lang="fr-CA" dirty="0" smtClean="0"/>
              <a:t>Symptôme: démangeons </a:t>
            </a:r>
          </a:p>
          <a:p>
            <a:r>
              <a:rPr lang="fr-CA" dirty="0" smtClean="0"/>
              <a:t>Traitement: crème, lotion ou champoing </a:t>
            </a:r>
            <a:endParaRPr lang="fr-CA" dirty="0"/>
          </a:p>
        </p:txBody>
      </p:sp>
      <p:pic>
        <p:nvPicPr>
          <p:cNvPr id="18434" name="Picture 2" descr="http://upload.wikimedia.org/wikipedia/commons/0/00/Pthius_pubis_-_crab_lous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88640"/>
            <a:ext cx="2971575" cy="2204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vaginite a levure </a:t>
            </a:r>
          </a:p>
          <a:p>
            <a:r>
              <a:rPr lang="fr-CA" dirty="0" smtClean="0"/>
              <a:t>Autre nom: vaginite</a:t>
            </a:r>
          </a:p>
          <a:p>
            <a:r>
              <a:rPr lang="fr-CA" dirty="0" smtClean="0"/>
              <a:t>Nom scientifique: trichomonas </a:t>
            </a:r>
            <a:r>
              <a:rPr lang="fr-CA" dirty="0" err="1" smtClean="0"/>
              <a:t>vaginalis</a:t>
            </a:r>
            <a:endParaRPr lang="fr-CA" dirty="0" smtClean="0"/>
          </a:p>
          <a:p>
            <a:r>
              <a:rPr lang="fr-CA" dirty="0" smtClean="0"/>
              <a:t>Type d’organe: règne des </a:t>
            </a:r>
          </a:p>
          <a:p>
            <a:r>
              <a:rPr lang="fr-CA" dirty="0" smtClean="0"/>
              <a:t>Symptôme:   odeur</a:t>
            </a:r>
          </a:p>
          <a:p>
            <a:r>
              <a:rPr lang="fr-CA" dirty="0" smtClean="0"/>
              <a:t>Traitement: antibiotique </a:t>
            </a:r>
            <a:endParaRPr lang="fr-CA" dirty="0"/>
          </a:p>
        </p:txBody>
      </p:sp>
      <p:pic>
        <p:nvPicPr>
          <p:cNvPr id="8194" name="Picture 2" descr="http://smartfiches.fr/var/smartfiches/storage/images/media/images/candidose-oesophagienne/16338-1-fre-FR/candidose-oesophagien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861048"/>
            <a:ext cx="3110073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</a:t>
            </a:r>
            <a:r>
              <a:rPr lang="fr-CA" dirty="0" err="1" smtClean="0"/>
              <a:t>clamydia</a:t>
            </a:r>
            <a:endParaRPr lang="fr-CA" dirty="0" smtClean="0"/>
          </a:p>
          <a:p>
            <a:r>
              <a:rPr lang="fr-CA" dirty="0" smtClean="0"/>
              <a:t>Autre </a:t>
            </a:r>
            <a:r>
              <a:rPr lang="fr-CA" dirty="0" err="1" smtClean="0"/>
              <a:t>nom:chlam</a:t>
            </a:r>
            <a:endParaRPr lang="fr-CA" dirty="0" smtClean="0"/>
          </a:p>
          <a:p>
            <a:r>
              <a:rPr lang="fr-CA" dirty="0" smtClean="0"/>
              <a:t>Nom scientifique: chlamydia </a:t>
            </a:r>
            <a:r>
              <a:rPr lang="fr-CA" dirty="0" err="1" smtClean="0"/>
              <a:t>trachomatis</a:t>
            </a:r>
            <a:endParaRPr lang="fr-CA" dirty="0" smtClean="0"/>
          </a:p>
          <a:p>
            <a:r>
              <a:rPr lang="fr-CA" dirty="0" smtClean="0"/>
              <a:t>Type d’organe: organe génital </a:t>
            </a:r>
          </a:p>
          <a:p>
            <a:r>
              <a:rPr lang="fr-CA" dirty="0" smtClean="0"/>
              <a:t>Symptôme: infection</a:t>
            </a:r>
          </a:p>
          <a:p>
            <a:r>
              <a:rPr lang="fr-CA" dirty="0" smtClean="0"/>
              <a:t>Traitement: antibiotique </a:t>
            </a:r>
            <a:endParaRPr lang="fr-CA" dirty="0"/>
          </a:p>
        </p:txBody>
      </p:sp>
      <p:pic>
        <p:nvPicPr>
          <p:cNvPr id="7170" name="Picture 2" descr="http://8c4625.medialib.glogster.com/media/542fa05849fcd2a13c5b856d2191512a1746e6b68e003267c0b5699ebc3d1e7b/chlamydia-infection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501008"/>
            <a:ext cx="2031341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virus papillon humain</a:t>
            </a:r>
          </a:p>
          <a:p>
            <a:r>
              <a:rPr lang="fr-CA" dirty="0" smtClean="0"/>
              <a:t>Autre nom: </a:t>
            </a:r>
          </a:p>
          <a:p>
            <a:r>
              <a:rPr lang="fr-CA" dirty="0" smtClean="0"/>
              <a:t>Nom scientifique: VPH</a:t>
            </a:r>
          </a:p>
          <a:p>
            <a:r>
              <a:rPr lang="fr-CA" dirty="0" smtClean="0"/>
              <a:t>Type d’organe: </a:t>
            </a:r>
            <a:r>
              <a:rPr lang="fr-CA" dirty="0" err="1" smtClean="0"/>
              <a:t>genital</a:t>
            </a:r>
            <a:r>
              <a:rPr lang="fr-CA" dirty="0" smtClean="0"/>
              <a:t> </a:t>
            </a:r>
          </a:p>
          <a:p>
            <a:r>
              <a:rPr lang="fr-CA" dirty="0" smtClean="0"/>
              <a:t>Symptôme: </a:t>
            </a:r>
            <a:r>
              <a:rPr lang="fr-CA" dirty="0" err="1" smtClean="0"/>
              <a:t>véru</a:t>
            </a:r>
            <a:r>
              <a:rPr lang="fr-CA" dirty="0" smtClean="0"/>
              <a:t> </a:t>
            </a:r>
          </a:p>
          <a:p>
            <a:r>
              <a:rPr lang="fr-CA" dirty="0" smtClean="0"/>
              <a:t>Traitement: laser ou azote liquide </a:t>
            </a:r>
            <a:endParaRPr lang="fr-CA" dirty="0"/>
          </a:p>
        </p:txBody>
      </p:sp>
      <p:pic>
        <p:nvPicPr>
          <p:cNvPr id="6146" name="Picture 2" descr="http://elveedordigital.com/images/articulos/vph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132856"/>
            <a:ext cx="3050704" cy="20338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Apatite B </a:t>
            </a:r>
          </a:p>
          <a:p>
            <a:r>
              <a:rPr lang="fr-CA" dirty="0" smtClean="0"/>
              <a:t>Autre nom: jaunisse </a:t>
            </a:r>
          </a:p>
          <a:p>
            <a:r>
              <a:rPr lang="fr-CA" dirty="0" smtClean="0"/>
              <a:t>Nom scientifique: VHB</a:t>
            </a:r>
          </a:p>
          <a:p>
            <a:r>
              <a:rPr lang="fr-CA" dirty="0" smtClean="0"/>
              <a:t>Type d’organe: tout le corps </a:t>
            </a:r>
          </a:p>
          <a:p>
            <a:r>
              <a:rPr lang="fr-CA" dirty="0" smtClean="0"/>
              <a:t>Symptôme:</a:t>
            </a:r>
          </a:p>
          <a:p>
            <a:r>
              <a:rPr lang="fr-CA" dirty="0" smtClean="0"/>
              <a:t>Traitement: aucun</a:t>
            </a:r>
            <a:endParaRPr lang="fr-CA" dirty="0"/>
          </a:p>
        </p:txBody>
      </p:sp>
      <p:pic>
        <p:nvPicPr>
          <p:cNvPr id="5122" name="Picture 2" descr="http://jaunisse.org/files/img/jaunis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149080"/>
            <a:ext cx="2755128" cy="23547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gonorrhé</a:t>
            </a:r>
            <a:r>
              <a:rPr lang="fr-CA" dirty="0"/>
              <a:t>e</a:t>
            </a:r>
            <a:endParaRPr lang="fr-CA" dirty="0" smtClean="0"/>
          </a:p>
          <a:p>
            <a:r>
              <a:rPr lang="fr-CA" dirty="0" smtClean="0"/>
              <a:t>Autre nom: chaude pisse </a:t>
            </a:r>
          </a:p>
          <a:p>
            <a:r>
              <a:rPr lang="fr-CA" dirty="0" smtClean="0"/>
              <a:t>Nom scientifique: </a:t>
            </a:r>
            <a:r>
              <a:rPr lang="fr-CA" dirty="0" err="1" smtClean="0"/>
              <a:t>neisseria</a:t>
            </a:r>
            <a:r>
              <a:rPr lang="fr-CA" dirty="0" smtClean="0"/>
              <a:t> </a:t>
            </a:r>
            <a:r>
              <a:rPr lang="fr-CA" dirty="0" err="1" smtClean="0"/>
              <a:t>gonorhoeae</a:t>
            </a:r>
            <a:r>
              <a:rPr lang="fr-CA" dirty="0" smtClean="0"/>
              <a:t> </a:t>
            </a:r>
          </a:p>
          <a:p>
            <a:r>
              <a:rPr lang="fr-CA" dirty="0" smtClean="0"/>
              <a:t>Type d’organe</a:t>
            </a:r>
          </a:p>
          <a:p>
            <a:r>
              <a:rPr lang="fr-CA" dirty="0" smtClean="0"/>
              <a:t>Symptôme: brulure en urinant </a:t>
            </a:r>
          </a:p>
          <a:p>
            <a:r>
              <a:rPr lang="fr-CA" dirty="0" smtClean="0"/>
              <a:t>traitement</a:t>
            </a:r>
            <a:endParaRPr lang="fr-CA" dirty="0"/>
          </a:p>
        </p:txBody>
      </p:sp>
      <p:pic>
        <p:nvPicPr>
          <p:cNvPr id="4098" name="Picture 2" descr="http://images-mds.staticskynet.be/NewsFolder/original/SKY20120925123944lemire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563126"/>
            <a:ext cx="3059832" cy="22948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herpes  </a:t>
            </a:r>
          </a:p>
          <a:p>
            <a:r>
              <a:rPr lang="fr-CA" dirty="0" smtClean="0"/>
              <a:t>Autre nom</a:t>
            </a:r>
          </a:p>
          <a:p>
            <a:r>
              <a:rPr lang="fr-CA" dirty="0" smtClean="0"/>
              <a:t>Nom scientifique: VHS-II</a:t>
            </a:r>
          </a:p>
          <a:p>
            <a:r>
              <a:rPr lang="fr-CA" dirty="0" smtClean="0"/>
              <a:t>Type d’organe: génital </a:t>
            </a:r>
          </a:p>
          <a:p>
            <a:r>
              <a:rPr lang="fr-CA" dirty="0" smtClean="0"/>
              <a:t>Symptôme brulure </a:t>
            </a:r>
          </a:p>
          <a:p>
            <a:r>
              <a:rPr lang="fr-CA" dirty="0" smtClean="0"/>
              <a:t>Traitement: antiviraux</a:t>
            </a:r>
            <a:endParaRPr lang="fr-CA" dirty="0"/>
          </a:p>
        </p:txBody>
      </p:sp>
      <p:pic>
        <p:nvPicPr>
          <p:cNvPr id="3074" name="Picture 2" descr="http://www.hambaarst.ee/share/img/fig/herpes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293096"/>
            <a:ext cx="2498007" cy="21233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Sida</a:t>
            </a:r>
          </a:p>
          <a:p>
            <a:r>
              <a:rPr lang="fr-CA" dirty="0" smtClean="0"/>
              <a:t>Autre nom: virus de l’immunodéficience humaine</a:t>
            </a:r>
          </a:p>
          <a:p>
            <a:r>
              <a:rPr lang="fr-CA" dirty="0" smtClean="0"/>
              <a:t>Nom scientifique: VIH</a:t>
            </a:r>
          </a:p>
          <a:p>
            <a:r>
              <a:rPr lang="fr-CA" dirty="0" smtClean="0"/>
              <a:t>Type d’organe</a:t>
            </a:r>
          </a:p>
          <a:p>
            <a:r>
              <a:rPr lang="fr-CA" dirty="0" smtClean="0"/>
              <a:t>Symptôme</a:t>
            </a:r>
          </a:p>
          <a:p>
            <a:r>
              <a:rPr lang="fr-CA" dirty="0" smtClean="0"/>
              <a:t>Traitement: trithérapie</a:t>
            </a:r>
            <a:endParaRPr lang="fr-CA" dirty="0"/>
          </a:p>
        </p:txBody>
      </p:sp>
      <p:pic>
        <p:nvPicPr>
          <p:cNvPr id="2050" name="Picture 2" descr="http://soocurious.com/fr/wp-content/uploads/2013/11/des-chercheurs-francais-parviennent-a-eliminer-les-reservoirs-du-virus-du-sida-dans-le-corp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149080"/>
            <a:ext cx="3456384" cy="25922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203</Words>
  <Application>Microsoft Office PowerPoint</Application>
  <PresentationFormat>Affichage à l'écran (4:3)</PresentationFormat>
  <Paragraphs>56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ITSS par Samuel Laflamme  pour  Daniel Blais  MSI ESV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ITSS par Samuel Laflamme  pour  Daniel Blais  MSI ESV</dc:title>
  <dc:creator>CSBE</dc:creator>
  <cp:lastModifiedBy>CSBE</cp:lastModifiedBy>
  <cp:revision>5</cp:revision>
  <dcterms:created xsi:type="dcterms:W3CDTF">2015-05-21T18:55:54Z</dcterms:created>
  <dcterms:modified xsi:type="dcterms:W3CDTF">2015-05-21T19:45:30Z</dcterms:modified>
</cp:coreProperties>
</file>