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20FE-091B-4B64-9951-BCA0EDBE717E}" type="datetimeFigureOut">
              <a:rPr lang="fr-CA" smtClean="0"/>
              <a:t>06-11-14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A95E-59B6-48FF-8336-8909BC21A221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7904" y="1988840"/>
            <a:ext cx="2016224" cy="3600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5" name="Triangle isocèle 4"/>
          <p:cNvSpPr/>
          <p:nvPr/>
        </p:nvSpPr>
        <p:spPr>
          <a:xfrm>
            <a:off x="3707904" y="620688"/>
            <a:ext cx="2016224" cy="13681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3203848" y="1988840"/>
            <a:ext cx="504056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5724128" y="1988840"/>
            <a:ext cx="504056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5724128" y="5013176"/>
            <a:ext cx="504056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3203848" y="5013176"/>
            <a:ext cx="504056" cy="5760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ogner un rectangle avec un coin du même côté 10"/>
          <p:cNvSpPr/>
          <p:nvPr/>
        </p:nvSpPr>
        <p:spPr>
          <a:xfrm>
            <a:off x="3995936" y="1700808"/>
            <a:ext cx="1440160" cy="64807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ogner un rectangle à un seul coin 11"/>
          <p:cNvSpPr/>
          <p:nvPr/>
        </p:nvSpPr>
        <p:spPr>
          <a:xfrm>
            <a:off x="3563888" y="1916832"/>
            <a:ext cx="288032" cy="14401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ogner un rectangle à un seul coin 12"/>
          <p:cNvSpPr/>
          <p:nvPr/>
        </p:nvSpPr>
        <p:spPr>
          <a:xfrm>
            <a:off x="5580112" y="1916832"/>
            <a:ext cx="288032" cy="14401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ZoneTexte 13"/>
          <p:cNvSpPr txBox="1"/>
          <p:nvPr/>
        </p:nvSpPr>
        <p:spPr>
          <a:xfrm>
            <a:off x="4427984" y="4149080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/>
              <a:t>3</a:t>
            </a:r>
            <a:endParaRPr lang="fr-CA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</cp:revision>
  <dcterms:created xsi:type="dcterms:W3CDTF">2014-11-06T17:12:54Z</dcterms:created>
  <dcterms:modified xsi:type="dcterms:W3CDTF">2014-11-06T17:16:32Z</dcterms:modified>
</cp:coreProperties>
</file>