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58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DB6B5-04A0-4404-B667-A7E30DFD860E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CF612-FF18-4565-B379-A289C04AD15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39E83-18ED-4AE8-B700-969B008C8272}" type="datetimeFigureOut">
              <a:rPr lang="fr-CA" smtClean="0"/>
              <a:pPr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3A504-1879-4D16-A1D1-F0F1856F61C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Homme d’affaire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2</a:t>
            </a:r>
            <a:r>
              <a:rPr lang="fr-CA" baseline="30000" dirty="0" smtClean="0"/>
              <a:t>e</a:t>
            </a:r>
            <a:r>
              <a:rPr lang="fr-CA" dirty="0" smtClean="0"/>
              <a:t> choix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mtClean="0"/>
              <a:t>Sun </a:t>
            </a:r>
            <a:endParaRPr lang="fr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2D </a:t>
            </a:r>
            <a:r>
              <a:rPr lang="fr-CA" dirty="0"/>
              <a:t>A</a:t>
            </a:r>
            <a:r>
              <a:rPr lang="fr-CA" dirty="0" smtClean="0"/>
              <a:t>ccident Game</a:t>
            </a:r>
            <a:endParaRPr lang="fr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7487815" cy="4679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Mon jeux seras gratuit mais seulement pour la démo mais a l'achat de ce jeux en magasin vous pourrais acheter un accessoire avec un rabais de 1%. selon le principe de Sun </a:t>
            </a:r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fr-CA" sz="4400" dirty="0" smtClean="0"/>
          </a:p>
          <a:p>
            <a:r>
              <a:rPr lang="fr-CA" sz="500" dirty="0" smtClean="0"/>
              <a:t>Vous ne serais pas satisfait de ce jeux car il n’est pas fini . Nous vous fraudons  et l’accessoire en magasin ne marche pas merci de comprendre que nous ne voulons que de l'argents </a:t>
            </a:r>
            <a:endParaRPr lang="fr-CA" sz="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75</Words>
  <Application>Microsoft Office PowerPoint</Application>
  <PresentationFormat>Affichage à l'écran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Homme d’affaire</vt:lpstr>
      <vt:lpstr>2e choix</vt:lpstr>
      <vt:lpstr>2D Accident Game</vt:lpstr>
      <vt:lpstr>Diapositive 4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Homme d’affaire</dc:title>
  <dc:creator>CSBE</dc:creator>
  <cp:lastModifiedBy>CSBE</cp:lastModifiedBy>
  <cp:revision>5</cp:revision>
  <dcterms:created xsi:type="dcterms:W3CDTF">2014-11-03T19:57:16Z</dcterms:created>
  <dcterms:modified xsi:type="dcterms:W3CDTF">2014-11-03T20:40:40Z</dcterms:modified>
</cp:coreProperties>
</file>