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CC40-4BEA-4047-8E48-4D3119F4B6C7}" type="datetimeFigureOut">
              <a:rPr lang="fr-CA" smtClean="0"/>
              <a:t>03-11-14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8C95-75F0-429B-93A5-F6ECAD728236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fr-CA" dirty="0" smtClean="0"/>
              <a:t>Homme d’affaire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2</a:t>
            </a:r>
            <a:r>
              <a:rPr lang="fr-CA" baseline="30000" dirty="0" smtClean="0"/>
              <a:t>e</a:t>
            </a:r>
            <a:r>
              <a:rPr lang="fr-CA" dirty="0" smtClean="0"/>
              <a:t> choix: </a:t>
            </a:r>
            <a:r>
              <a:rPr lang="fr-CA" dirty="0" err="1" smtClean="0"/>
              <a:t>McAffee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err="1" smtClean="0"/>
              <a:t>McAffee</a:t>
            </a:r>
            <a:r>
              <a:rPr lang="fr-CA" dirty="0" smtClean="0"/>
              <a:t> 0$ abonnement/an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Mini Car Racing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6056" y="1600200"/>
            <a:ext cx="4067944" cy="5257800"/>
          </a:xfrm>
        </p:spPr>
        <p:txBody>
          <a:bodyPr/>
          <a:lstStyle/>
          <a:p>
            <a:r>
              <a:rPr lang="fr-CA" dirty="0" smtClean="0"/>
              <a:t>Vous </a:t>
            </a:r>
            <a:r>
              <a:rPr lang="fr-CA" dirty="0" err="1" smtClean="0"/>
              <a:t>etes</a:t>
            </a:r>
            <a:r>
              <a:rPr lang="fr-CA" dirty="0" smtClean="0"/>
              <a:t> minuscule!</a:t>
            </a:r>
          </a:p>
          <a:p>
            <a:r>
              <a:rPr lang="fr-CA" dirty="0" smtClean="0"/>
              <a:t>Vous </a:t>
            </a:r>
            <a:r>
              <a:rPr lang="fr-CA" dirty="0" err="1" smtClean="0"/>
              <a:t>etes</a:t>
            </a:r>
            <a:r>
              <a:rPr lang="fr-CA" dirty="0" smtClean="0"/>
              <a:t> vite!</a:t>
            </a:r>
          </a:p>
          <a:p>
            <a:r>
              <a:rPr lang="fr-CA" dirty="0" smtClean="0"/>
              <a:t>Hyper </a:t>
            </a:r>
            <a:r>
              <a:rPr lang="fr-CA" dirty="0" err="1" smtClean="0"/>
              <a:t>addicting</a:t>
            </a:r>
            <a:r>
              <a:rPr lang="fr-CA" dirty="0" smtClean="0"/>
              <a:t>!</a:t>
            </a:r>
          </a:p>
          <a:p>
            <a:r>
              <a:rPr lang="fr-CA" dirty="0" smtClean="0"/>
              <a:t>Gratuit jusqu’à un an! </a:t>
            </a:r>
            <a:r>
              <a:rPr lang="fr-CA" dirty="0" err="1" smtClean="0"/>
              <a:t>Apres</a:t>
            </a:r>
            <a:r>
              <a:rPr lang="fr-CA" dirty="0" smtClean="0"/>
              <a:t> 1 an: 60</a:t>
            </a:r>
            <a:r>
              <a:rPr lang="fr-CA" smtClean="0"/>
              <a:t>$ (Selon </a:t>
            </a:r>
            <a:r>
              <a:rPr lang="fr-CA" dirty="0" err="1" smtClean="0"/>
              <a:t>McAffee</a:t>
            </a:r>
            <a:r>
              <a:rPr lang="fr-CA" dirty="0" smtClean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80223"/>
            <a:ext cx="5076056" cy="377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Homme d’affaire</vt:lpstr>
      <vt:lpstr>2e choix: McAffee</vt:lpstr>
      <vt:lpstr>Mini Car Racing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Homme d’affaire</dc:title>
  <dc:creator>CSBE</dc:creator>
  <cp:lastModifiedBy>CSBE</cp:lastModifiedBy>
  <cp:revision>4</cp:revision>
  <dcterms:created xsi:type="dcterms:W3CDTF">2014-11-03T20:03:11Z</dcterms:created>
  <dcterms:modified xsi:type="dcterms:W3CDTF">2014-11-03T20:36:49Z</dcterms:modified>
</cp:coreProperties>
</file>