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7831-9597-4EAD-819C-09B4FD9BF537}" type="datetimeFigureOut">
              <a:rPr lang="fr-CA" smtClean="0"/>
              <a:t>2014-12-02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4C0E-F402-48FE-A371-8AA8F5DD67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087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7831-9597-4EAD-819C-09B4FD9BF537}" type="datetimeFigureOut">
              <a:rPr lang="fr-CA" smtClean="0"/>
              <a:t>2014-12-02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4C0E-F402-48FE-A371-8AA8F5DD67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238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7831-9597-4EAD-819C-09B4FD9BF537}" type="datetimeFigureOut">
              <a:rPr lang="fr-CA" smtClean="0"/>
              <a:t>2014-12-02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4C0E-F402-48FE-A371-8AA8F5DD67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110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7831-9597-4EAD-819C-09B4FD9BF537}" type="datetimeFigureOut">
              <a:rPr lang="fr-CA" smtClean="0"/>
              <a:t>2014-12-02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4C0E-F402-48FE-A371-8AA8F5DD67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733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7831-9597-4EAD-819C-09B4FD9BF537}" type="datetimeFigureOut">
              <a:rPr lang="fr-CA" smtClean="0"/>
              <a:t>2014-12-02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4C0E-F402-48FE-A371-8AA8F5DD67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384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7831-9597-4EAD-819C-09B4FD9BF537}" type="datetimeFigureOut">
              <a:rPr lang="fr-CA" smtClean="0"/>
              <a:t>2014-12-02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4C0E-F402-48FE-A371-8AA8F5DD67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936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7831-9597-4EAD-819C-09B4FD9BF537}" type="datetimeFigureOut">
              <a:rPr lang="fr-CA" smtClean="0"/>
              <a:t>2014-12-02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4C0E-F402-48FE-A371-8AA8F5DD67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95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7831-9597-4EAD-819C-09B4FD9BF537}" type="datetimeFigureOut">
              <a:rPr lang="fr-CA" smtClean="0"/>
              <a:t>2014-12-02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4C0E-F402-48FE-A371-8AA8F5DD67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958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7831-9597-4EAD-819C-09B4FD9BF537}" type="datetimeFigureOut">
              <a:rPr lang="fr-CA" smtClean="0"/>
              <a:t>2014-12-02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4C0E-F402-48FE-A371-8AA8F5DD67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739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7831-9597-4EAD-819C-09B4FD9BF537}" type="datetimeFigureOut">
              <a:rPr lang="fr-CA" smtClean="0"/>
              <a:t>2014-12-02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4C0E-F402-48FE-A371-8AA8F5DD67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619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7831-9597-4EAD-819C-09B4FD9BF537}" type="datetimeFigureOut">
              <a:rPr lang="fr-CA" smtClean="0"/>
              <a:t>2014-12-02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4C0E-F402-48FE-A371-8AA8F5DD67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59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C7831-9597-4EAD-819C-09B4FD9BF537}" type="datetimeFigureOut">
              <a:rPr lang="fr-CA" smtClean="0"/>
              <a:t>2014-12-02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84C0E-F402-48FE-A371-8AA8F5DD679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5663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246909"/>
          </a:xfrm>
        </p:spPr>
        <p:txBody>
          <a:bodyPr/>
          <a:lstStyle/>
          <a:p>
            <a:r>
              <a:rPr lang="fr-CA" dirty="0" smtClean="0"/>
              <a:t>I love rock n roll</a:t>
            </a:r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846" y="1246909"/>
            <a:ext cx="6874308" cy="4996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755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 was with me, yeah me 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695" y="1690688"/>
            <a:ext cx="5282609" cy="3525145"/>
          </a:xfrm>
        </p:spPr>
      </p:pic>
    </p:spTree>
    <p:extLst>
      <p:ext uri="{BB962C8B-B14F-4D97-AF65-F5344CB8AC3E}">
        <p14:creationId xmlns:p14="http://schemas.microsoft.com/office/powerpoint/2010/main" val="293426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saw him </a:t>
            </a:r>
            <a:r>
              <a:rPr lang="en-US" dirty="0" err="1" smtClean="0"/>
              <a:t>dancin</a:t>
            </a:r>
            <a:r>
              <a:rPr lang="en-US" dirty="0" smtClean="0"/>
              <a:t> there by the record machine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690688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358385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beat was </a:t>
            </a:r>
            <a:r>
              <a:rPr lang="en-US" dirty="0" err="1" smtClean="0"/>
              <a:t>goin</a:t>
            </a:r>
            <a:r>
              <a:rPr lang="en-US" dirty="0" smtClean="0"/>
              <a:t> strong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1238" y="1690688"/>
            <a:ext cx="5009523" cy="4351338"/>
          </a:xfrm>
        </p:spPr>
      </p:pic>
    </p:spTree>
    <p:extLst>
      <p:ext uri="{BB962C8B-B14F-4D97-AF65-F5344CB8AC3E}">
        <p14:creationId xmlns:p14="http://schemas.microsoft.com/office/powerpoint/2010/main" val="3320502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err="1"/>
              <a:t>Playin</a:t>
            </a:r>
            <a:r>
              <a:rPr lang="fr-CA" dirty="0"/>
              <a:t> </a:t>
            </a:r>
            <a:r>
              <a:rPr lang="fr-CA" dirty="0" err="1"/>
              <a:t>my</a:t>
            </a:r>
            <a:r>
              <a:rPr lang="fr-CA" dirty="0"/>
              <a:t> favorite </a:t>
            </a:r>
            <a:r>
              <a:rPr lang="fr-CA" dirty="0" err="1"/>
              <a:t>song</a:t>
            </a:r>
            <a:endParaRPr lang="fr-CA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462" y="1690688"/>
            <a:ext cx="3267075" cy="3790950"/>
          </a:xfrm>
        </p:spPr>
      </p:pic>
    </p:spTree>
    <p:extLst>
      <p:ext uri="{BB962C8B-B14F-4D97-AF65-F5344CB8AC3E}">
        <p14:creationId xmlns:p14="http://schemas.microsoft.com/office/powerpoint/2010/main" val="176994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 I could tell it </a:t>
            </a:r>
            <a:r>
              <a:rPr lang="en-US" dirty="0" err="1"/>
              <a:t>wouldnt</a:t>
            </a:r>
            <a:r>
              <a:rPr lang="en-US" dirty="0"/>
              <a:t> be long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868" y="1690688"/>
            <a:ext cx="3370263" cy="4643819"/>
          </a:xfrm>
        </p:spPr>
      </p:pic>
    </p:spTree>
    <p:extLst>
      <p:ext uri="{BB962C8B-B14F-4D97-AF65-F5344CB8AC3E}">
        <p14:creationId xmlns:p14="http://schemas.microsoft.com/office/powerpoint/2010/main" val="3190946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Till he was with me, yeah me, </a:t>
            </a:r>
            <a:r>
              <a:rPr lang="en-US" dirty="0" err="1"/>
              <a:t>singin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318" y="1690688"/>
            <a:ext cx="5807364" cy="4016760"/>
          </a:xfrm>
        </p:spPr>
      </p:pic>
    </p:spTree>
    <p:extLst>
      <p:ext uri="{BB962C8B-B14F-4D97-AF65-F5344CB8AC3E}">
        <p14:creationId xmlns:p14="http://schemas.microsoft.com/office/powerpoint/2010/main" val="1619408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 smiled so I got up and asked for his name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690688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4218036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That </a:t>
            </a:r>
            <a:r>
              <a:rPr lang="en-US" dirty="0" err="1"/>
              <a:t>dont</a:t>
            </a:r>
            <a:r>
              <a:rPr lang="en-US" dirty="0"/>
              <a:t> matter, he said, 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387" y="1690688"/>
            <a:ext cx="2943225" cy="3810000"/>
          </a:xfrm>
        </p:spPr>
      </p:pic>
    </p:spTree>
    <p:extLst>
      <p:ext uri="{BB962C8B-B14F-4D97-AF65-F5344CB8AC3E}">
        <p14:creationId xmlns:p14="http://schemas.microsoft.com/office/powerpoint/2010/main" val="2375118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 next we were </a:t>
            </a:r>
            <a:r>
              <a:rPr lang="en-US" dirty="0" err="1"/>
              <a:t>movin</a:t>
            </a:r>
            <a:r>
              <a:rPr lang="en-US" dirty="0"/>
              <a:t> on 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691" y="1690688"/>
            <a:ext cx="3814618" cy="3814618"/>
          </a:xfrm>
        </p:spPr>
      </p:pic>
    </p:spTree>
    <p:extLst>
      <p:ext uri="{BB962C8B-B14F-4D97-AF65-F5344CB8AC3E}">
        <p14:creationId xmlns:p14="http://schemas.microsoft.com/office/powerpoint/2010/main" val="25844585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72</Words>
  <Application>Microsoft Office PowerPoint</Application>
  <PresentationFormat>Grand écran</PresentationFormat>
  <Paragraphs>10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I love rock n roll</vt:lpstr>
      <vt:lpstr>I saw him dancin there by the record machine</vt:lpstr>
      <vt:lpstr>The beat was goin strong</vt:lpstr>
      <vt:lpstr>Playin my favorite song</vt:lpstr>
      <vt:lpstr>An I could tell it wouldnt be long</vt:lpstr>
      <vt:lpstr>Till he was with me, yeah me, singin</vt:lpstr>
      <vt:lpstr>He smiled so I got up and asked for his name</vt:lpstr>
      <vt:lpstr>That dont matter, he said, </vt:lpstr>
      <vt:lpstr>An next we were movin on </vt:lpstr>
      <vt:lpstr>He was with me, yeah me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love rock n roll</dc:title>
  <dc:creator>Ordinateur  Koodo</dc:creator>
  <cp:lastModifiedBy>Ordinateur  Koodo</cp:lastModifiedBy>
  <cp:revision>4</cp:revision>
  <dcterms:created xsi:type="dcterms:W3CDTF">2014-12-02T13:13:53Z</dcterms:created>
  <dcterms:modified xsi:type="dcterms:W3CDTF">2014-12-03T00:31:38Z</dcterms:modified>
</cp:coreProperties>
</file>