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2D7B-E5C9-4EA6-ADE9-72FB9AD8CB24}" type="datetimeFigureOut">
              <a:rPr lang="fr-CA" smtClean="0"/>
              <a:pPr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A351-51A2-40EB-823D-53932ACDE88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CA" dirty="0" smtClean="0"/>
              <a:t>Procédés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/>
          <a:lstStyle/>
          <a:p>
            <a:r>
              <a:rPr lang="fr-CA" dirty="0" smtClean="0"/>
              <a:t>Par</a:t>
            </a:r>
          </a:p>
          <a:p>
            <a:r>
              <a:rPr lang="fr-CA" dirty="0" smtClean="0"/>
              <a:t>Jérémy Tremblay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3808" y="908720"/>
            <a:ext cx="3312368" cy="4752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156176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Bécher</a:t>
            </a:r>
            <a:endParaRPr lang="fr-CA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331640" y="1844824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99592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Eau</a:t>
            </a:r>
            <a:endParaRPr lang="fr-CA" dirty="0"/>
          </a:p>
        </p:txBody>
      </p:sp>
      <p:sp>
        <p:nvSpPr>
          <p:cNvPr id="25" name="Rectangle 24"/>
          <p:cNvSpPr/>
          <p:nvPr/>
        </p:nvSpPr>
        <p:spPr>
          <a:xfrm>
            <a:off x="2843808" y="2564904"/>
            <a:ext cx="3312368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923928" y="4797152"/>
            <a:ext cx="720080" cy="7200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915816" y="4725144"/>
            <a:ext cx="720080" cy="7200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915816" y="3356992"/>
            <a:ext cx="720080" cy="7200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779912" y="3284984"/>
            <a:ext cx="720080" cy="7200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67544" y="40466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Sédimentation</a:t>
            </a:r>
            <a:endParaRPr lang="fr-CA" sz="3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979712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Résidus</a:t>
            </a:r>
            <a:endParaRPr lang="fr-CA" dirty="0"/>
          </a:p>
        </p:txBody>
      </p:sp>
      <p:cxnSp>
        <p:nvCxnSpPr>
          <p:cNvPr id="29" name="Connecteur droit avec flèche 28"/>
          <p:cNvCxnSpPr>
            <a:stCxn id="13" idx="4"/>
            <a:endCxn id="11" idx="0"/>
          </p:cNvCxnSpPr>
          <p:nvPr/>
        </p:nvCxnSpPr>
        <p:spPr>
          <a:xfrm>
            <a:off x="3275856" y="4077072"/>
            <a:ext cx="1008112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4644008" y="3140968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cxnSp>
        <p:nvCxnSpPr>
          <p:cNvPr id="34" name="Connecteur droit avec flèche 33"/>
          <p:cNvCxnSpPr>
            <a:stCxn id="31" idx="0"/>
          </p:cNvCxnSpPr>
          <p:nvPr/>
        </p:nvCxnSpPr>
        <p:spPr>
          <a:xfrm flipV="1">
            <a:off x="5004048" y="2564904"/>
            <a:ext cx="0" cy="57606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228184" y="30689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Flotte surnagent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5076056" y="44371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5220072" y="429309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5228456" y="45895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5380856" y="47419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5652120" y="44371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5436096" y="44371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ZoneTexte 42"/>
          <p:cNvSpPr txBox="1"/>
          <p:nvPr/>
        </p:nvSpPr>
        <p:spPr>
          <a:xfrm>
            <a:off x="6444208" y="44371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Solide Soluble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3059832" y="2348880"/>
            <a:ext cx="720080" cy="72008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4988" y="190381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Décantation</a:t>
            </a:r>
            <a:endParaRPr lang="fr-CA" sz="3600" dirty="0"/>
          </a:p>
        </p:txBody>
      </p:sp>
      <p:sp>
        <p:nvSpPr>
          <p:cNvPr id="15" name="Rectangle 14"/>
          <p:cNvSpPr/>
          <p:nvPr/>
        </p:nvSpPr>
        <p:spPr>
          <a:xfrm rot="2719595">
            <a:off x="925337" y="2664399"/>
            <a:ext cx="2952328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Triangle rectangle 22"/>
          <p:cNvSpPr/>
          <p:nvPr/>
        </p:nvSpPr>
        <p:spPr>
          <a:xfrm rot="18898732">
            <a:off x="1126148" y="2461951"/>
            <a:ext cx="2551520" cy="292897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6" name="Ellipse 15"/>
          <p:cNvSpPr/>
          <p:nvPr/>
        </p:nvSpPr>
        <p:spPr>
          <a:xfrm>
            <a:off x="1907704" y="4941168"/>
            <a:ext cx="432048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339752" y="5301208"/>
            <a:ext cx="432048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627784" y="5013176"/>
            <a:ext cx="432048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3419872" y="436510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0" name="Ellipse 19"/>
          <p:cNvSpPr/>
          <p:nvPr/>
        </p:nvSpPr>
        <p:spPr>
          <a:xfrm>
            <a:off x="3563888" y="41490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131840" y="429309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5004048" y="64533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4283968" y="4509120"/>
            <a:ext cx="2494535" cy="21773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4283968" y="5805264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7" name="Connecteur en arc 26"/>
          <p:cNvCxnSpPr>
            <a:stCxn id="23" idx="4"/>
          </p:cNvCxnSpPr>
          <p:nvPr/>
        </p:nvCxnSpPr>
        <p:spPr>
          <a:xfrm>
            <a:off x="4339604" y="4059173"/>
            <a:ext cx="736452" cy="181809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 rot="3630752">
            <a:off x="5387594" y="5473580"/>
            <a:ext cx="648072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ZoneTexte 29"/>
          <p:cNvSpPr txBox="1"/>
          <p:nvPr/>
        </p:nvSpPr>
        <p:spPr>
          <a:xfrm>
            <a:off x="467544" y="56612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 sable</a:t>
            </a:r>
            <a:endParaRPr lang="fr-CA" dirty="0"/>
          </a:p>
        </p:txBody>
      </p:sp>
      <p:sp>
        <p:nvSpPr>
          <p:cNvPr id="31" name="Ellipse 30"/>
          <p:cNvSpPr/>
          <p:nvPr/>
        </p:nvSpPr>
        <p:spPr>
          <a:xfrm>
            <a:off x="3716288" y="43014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4427984" y="64533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4716016" y="64533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 rot="1006357">
            <a:off x="4769407" y="3604252"/>
            <a:ext cx="67745" cy="23762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780928"/>
            <a:ext cx="2880320" cy="3789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323528" y="46531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10800000">
            <a:off x="827584" y="980728"/>
            <a:ext cx="1728192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475656" y="2132856"/>
            <a:ext cx="4320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403648" y="1556792"/>
            <a:ext cx="576064" cy="5040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2339752" y="980728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491880" y="9807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Entennoir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3419872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Bécher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4716016" y="53012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cxnSp>
        <p:nvCxnSpPr>
          <p:cNvPr id="18" name="Connecteur droit avec flèche 17"/>
          <p:cNvCxnSpPr>
            <a:stCxn id="16" idx="1"/>
            <a:endCxn id="5" idx="3"/>
          </p:cNvCxnSpPr>
          <p:nvPr/>
        </p:nvCxnSpPr>
        <p:spPr>
          <a:xfrm flipH="1">
            <a:off x="3203848" y="5485874"/>
            <a:ext cx="1512168" cy="139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5292080" y="199072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/>
              <a:t>Filtration</a:t>
            </a:r>
            <a:endParaRPr lang="fr-CA" sz="5400" dirty="0"/>
          </a:p>
        </p:txBody>
      </p:sp>
      <p:sp>
        <p:nvSpPr>
          <p:cNvPr id="17" name="Ellipse 16"/>
          <p:cNvSpPr/>
          <p:nvPr/>
        </p:nvSpPr>
        <p:spPr>
          <a:xfrm>
            <a:off x="395536" y="62373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547936" y="63897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827584" y="62373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1187624" y="62373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600"/>
          </a:p>
        </p:txBody>
      </p:sp>
      <p:sp>
        <p:nvSpPr>
          <p:cNvPr id="22" name="Ellipse 21"/>
          <p:cNvSpPr/>
          <p:nvPr/>
        </p:nvSpPr>
        <p:spPr>
          <a:xfrm>
            <a:off x="1331640" y="638132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>
            <a:off x="251520" y="11967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Résidu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347864" y="45091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Eau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25" name="Cylindre 24"/>
          <p:cNvSpPr/>
          <p:nvPr/>
        </p:nvSpPr>
        <p:spPr>
          <a:xfrm rot="17277442">
            <a:off x="1036283" y="-11358"/>
            <a:ext cx="626243" cy="8941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ZoneTexte 25"/>
          <p:cNvSpPr txBox="1"/>
          <p:nvPr/>
        </p:nvSpPr>
        <p:spPr>
          <a:xfrm>
            <a:off x="3419872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Soluble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7" name="Triangle isocèle 26"/>
          <p:cNvSpPr/>
          <p:nvPr/>
        </p:nvSpPr>
        <p:spPr>
          <a:xfrm>
            <a:off x="5796136" y="5013176"/>
            <a:ext cx="1584176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6372200" y="3573016"/>
            <a:ext cx="43204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6300192" y="328498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Triangle isocèle 29"/>
          <p:cNvSpPr/>
          <p:nvPr/>
        </p:nvSpPr>
        <p:spPr>
          <a:xfrm rot="10800000">
            <a:off x="7164288" y="1772816"/>
            <a:ext cx="720080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7092280" y="1484784"/>
            <a:ext cx="86409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3" name="Connecteur en arc 32"/>
          <p:cNvCxnSpPr>
            <a:stCxn id="30" idx="4"/>
            <a:endCxn id="29" idx="0"/>
          </p:cNvCxnSpPr>
          <p:nvPr/>
        </p:nvCxnSpPr>
        <p:spPr>
          <a:xfrm rot="16200000" flipH="1" flipV="1">
            <a:off x="6120172" y="2240868"/>
            <a:ext cx="1512168" cy="576064"/>
          </a:xfrm>
          <a:prstGeom prst="curvedConnector3">
            <a:avLst>
              <a:gd name="adj1" fmla="val -151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2420888"/>
            <a:ext cx="914400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827584" y="2132856"/>
            <a:ext cx="172819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en arc 8"/>
          <p:cNvCxnSpPr>
            <a:stCxn id="26" idx="0"/>
          </p:cNvCxnSpPr>
          <p:nvPr/>
        </p:nvCxnSpPr>
        <p:spPr>
          <a:xfrm rot="16200000" flipH="1">
            <a:off x="2249742" y="890718"/>
            <a:ext cx="648072" cy="1836204"/>
          </a:xfrm>
          <a:prstGeom prst="curvedConnector4">
            <a:avLst>
              <a:gd name="adj1" fmla="val -35274"/>
              <a:gd name="adj2" fmla="val 5294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491880" y="1628800"/>
            <a:ext cx="2160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/>
          <p:cNvCxnSpPr/>
          <p:nvPr/>
        </p:nvCxnSpPr>
        <p:spPr>
          <a:xfrm>
            <a:off x="3347864" y="184482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347864" y="278092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3923928" y="184482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95936" y="22048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Froid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1619672" y="321297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Plaque</a:t>
            </a:r>
          </a:p>
          <a:p>
            <a:r>
              <a:rPr lang="fr-CA" dirty="0" smtClean="0"/>
              <a:t>Chauffante</a:t>
            </a:r>
            <a:endParaRPr lang="fr-CA" dirty="0"/>
          </a:p>
        </p:txBody>
      </p:sp>
      <p:cxnSp>
        <p:nvCxnSpPr>
          <p:cNvPr id="25" name="Connecteur droit avec flèche 24"/>
          <p:cNvCxnSpPr>
            <a:stCxn id="23" idx="0"/>
            <a:endCxn id="4" idx="2"/>
          </p:cNvCxnSpPr>
          <p:nvPr/>
        </p:nvCxnSpPr>
        <p:spPr>
          <a:xfrm flipH="1" flipV="1">
            <a:off x="1716832" y="2831232"/>
            <a:ext cx="514908" cy="3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95536" y="8367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Erlenmeyer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>
            <a:off x="4499992" y="9807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  <p:cxnSp>
        <p:nvCxnSpPr>
          <p:cNvPr id="31" name="Connecteur droit avec flèche 30"/>
          <p:cNvCxnSpPr>
            <a:stCxn id="29" idx="1"/>
            <a:endCxn id="11" idx="7"/>
          </p:cNvCxnSpPr>
          <p:nvPr/>
        </p:nvCxnSpPr>
        <p:spPr>
          <a:xfrm flipH="1">
            <a:off x="3676268" y="1165394"/>
            <a:ext cx="823724" cy="56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3635896" y="3356992"/>
            <a:ext cx="28803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3635896" y="3789040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3851920" y="35010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Éprouvette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5652120" y="94546"/>
            <a:ext cx="3923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/>
              <a:t>Distillation</a:t>
            </a:r>
            <a:endParaRPr lang="fr-CA" sz="4400" dirty="0"/>
          </a:p>
        </p:txBody>
      </p:sp>
      <p:sp>
        <p:nvSpPr>
          <p:cNvPr id="24" name="Rectangle 23"/>
          <p:cNvSpPr/>
          <p:nvPr/>
        </p:nvSpPr>
        <p:spPr>
          <a:xfrm>
            <a:off x="3347864" y="2420888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ZoneTexte 20"/>
          <p:cNvSpPr txBox="1"/>
          <p:nvPr/>
        </p:nvSpPr>
        <p:spPr>
          <a:xfrm>
            <a:off x="3275856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Glace</a:t>
            </a:r>
            <a:endParaRPr lang="fr-CA" dirty="0"/>
          </a:p>
        </p:txBody>
      </p:sp>
      <p:sp>
        <p:nvSpPr>
          <p:cNvPr id="27" name="Triangle isocèle 26"/>
          <p:cNvSpPr/>
          <p:nvPr/>
        </p:nvSpPr>
        <p:spPr>
          <a:xfrm>
            <a:off x="1475656" y="1484784"/>
            <a:ext cx="360040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à coins arrondis 25"/>
          <p:cNvSpPr/>
          <p:nvPr/>
        </p:nvSpPr>
        <p:spPr>
          <a:xfrm>
            <a:off x="1547664" y="1484784"/>
            <a:ext cx="2160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ZoneTexte 29"/>
          <p:cNvSpPr txBox="1"/>
          <p:nvPr/>
        </p:nvSpPr>
        <p:spPr>
          <a:xfrm>
            <a:off x="1835696" y="764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cxnSp>
        <p:nvCxnSpPr>
          <p:cNvPr id="36" name="Connecteur droit avec flèche 35"/>
          <p:cNvCxnSpPr/>
          <p:nvPr/>
        </p:nvCxnSpPr>
        <p:spPr>
          <a:xfrm flipH="1">
            <a:off x="1763688" y="1052736"/>
            <a:ext cx="432048" cy="895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2420888"/>
            <a:ext cx="914400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827584" y="2132856"/>
            <a:ext cx="172819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>
            <a:off x="1619672" y="321297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Plaque</a:t>
            </a:r>
          </a:p>
          <a:p>
            <a:r>
              <a:rPr lang="fr-CA" dirty="0" smtClean="0"/>
              <a:t>Chauffante</a:t>
            </a:r>
            <a:endParaRPr lang="fr-CA" dirty="0"/>
          </a:p>
        </p:txBody>
      </p:sp>
      <p:cxnSp>
        <p:nvCxnSpPr>
          <p:cNvPr id="25" name="Connecteur droit avec flèche 24"/>
          <p:cNvCxnSpPr>
            <a:stCxn id="23" idx="0"/>
            <a:endCxn id="4" idx="2"/>
          </p:cNvCxnSpPr>
          <p:nvPr/>
        </p:nvCxnSpPr>
        <p:spPr>
          <a:xfrm flipH="1" flipV="1">
            <a:off x="1716832" y="2831232"/>
            <a:ext cx="514908" cy="3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0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Erlenmeyer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5652120" y="94546"/>
            <a:ext cx="3923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err="1" smtClean="0"/>
              <a:t>Evaporation</a:t>
            </a:r>
            <a:endParaRPr lang="fr-CA" sz="4400" dirty="0"/>
          </a:p>
        </p:txBody>
      </p:sp>
      <p:sp>
        <p:nvSpPr>
          <p:cNvPr id="27" name="Triangle isocèle 26"/>
          <p:cNvSpPr/>
          <p:nvPr/>
        </p:nvSpPr>
        <p:spPr>
          <a:xfrm>
            <a:off x="1475656" y="1484784"/>
            <a:ext cx="360040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à coins arrondis 25"/>
          <p:cNvSpPr/>
          <p:nvPr/>
        </p:nvSpPr>
        <p:spPr>
          <a:xfrm>
            <a:off x="1547664" y="1484784"/>
            <a:ext cx="2160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Nuage 34"/>
          <p:cNvSpPr/>
          <p:nvPr/>
        </p:nvSpPr>
        <p:spPr>
          <a:xfrm>
            <a:off x="1331640" y="764704"/>
            <a:ext cx="576064" cy="360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1547664" y="2060848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 flipV="1">
            <a:off x="1691680" y="2060848"/>
            <a:ext cx="63624" cy="803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</Words>
  <Application>Microsoft Office PowerPoint</Application>
  <PresentationFormat>Affichage à l'écran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Procédés de séparation</vt:lpstr>
      <vt:lpstr>Diapositive 2</vt:lpstr>
      <vt:lpstr>Diapositive 3</vt:lpstr>
      <vt:lpstr>Diapositive 4</vt:lpstr>
      <vt:lpstr>Diapositive 5</vt:lpstr>
      <vt:lpstr>Diapositive 6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Procédés de séparation</dc:title>
  <dc:creator>Hahaha</dc:creator>
  <cp:lastModifiedBy>CSBE</cp:lastModifiedBy>
  <cp:revision>10</cp:revision>
  <dcterms:created xsi:type="dcterms:W3CDTF">2015-04-23T19:16:38Z</dcterms:created>
  <dcterms:modified xsi:type="dcterms:W3CDTF">2015-04-29T15:48:28Z</dcterms:modified>
</cp:coreProperties>
</file>