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52D7B-E5C9-4EA6-ADE9-72FB9AD8CB24}" type="datetimeFigureOut">
              <a:rPr lang="fr-CA" smtClean="0"/>
              <a:pPr/>
              <a:t>29-04-15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351-51A2-40EB-823D-53932ACDE88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52D7B-E5C9-4EA6-ADE9-72FB9AD8CB24}" type="datetimeFigureOut">
              <a:rPr lang="fr-CA" smtClean="0"/>
              <a:pPr/>
              <a:t>29-04-15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351-51A2-40EB-823D-53932ACDE88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52D7B-E5C9-4EA6-ADE9-72FB9AD8CB24}" type="datetimeFigureOut">
              <a:rPr lang="fr-CA" smtClean="0"/>
              <a:pPr/>
              <a:t>29-04-15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351-51A2-40EB-823D-53932ACDE88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52D7B-E5C9-4EA6-ADE9-72FB9AD8CB24}" type="datetimeFigureOut">
              <a:rPr lang="fr-CA" smtClean="0"/>
              <a:pPr/>
              <a:t>29-04-15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351-51A2-40EB-823D-53932ACDE88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52D7B-E5C9-4EA6-ADE9-72FB9AD8CB24}" type="datetimeFigureOut">
              <a:rPr lang="fr-CA" smtClean="0"/>
              <a:pPr/>
              <a:t>29-04-15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351-51A2-40EB-823D-53932ACDE88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52D7B-E5C9-4EA6-ADE9-72FB9AD8CB24}" type="datetimeFigureOut">
              <a:rPr lang="fr-CA" smtClean="0"/>
              <a:pPr/>
              <a:t>29-04-15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351-51A2-40EB-823D-53932ACDE88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52D7B-E5C9-4EA6-ADE9-72FB9AD8CB24}" type="datetimeFigureOut">
              <a:rPr lang="fr-CA" smtClean="0"/>
              <a:pPr/>
              <a:t>29-04-15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351-51A2-40EB-823D-53932ACDE88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52D7B-E5C9-4EA6-ADE9-72FB9AD8CB24}" type="datetimeFigureOut">
              <a:rPr lang="fr-CA" smtClean="0"/>
              <a:pPr/>
              <a:t>29-04-15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351-51A2-40EB-823D-53932ACDE88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52D7B-E5C9-4EA6-ADE9-72FB9AD8CB24}" type="datetimeFigureOut">
              <a:rPr lang="fr-CA" smtClean="0"/>
              <a:pPr/>
              <a:t>29-04-15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351-51A2-40EB-823D-53932ACDE88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52D7B-E5C9-4EA6-ADE9-72FB9AD8CB24}" type="datetimeFigureOut">
              <a:rPr lang="fr-CA" smtClean="0"/>
              <a:pPr/>
              <a:t>29-04-15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351-51A2-40EB-823D-53932ACDE88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52D7B-E5C9-4EA6-ADE9-72FB9AD8CB24}" type="datetimeFigureOut">
              <a:rPr lang="fr-CA" smtClean="0"/>
              <a:pPr/>
              <a:t>29-04-15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A351-51A2-40EB-823D-53932ACDE88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52D7B-E5C9-4EA6-ADE9-72FB9AD8CB24}" type="datetimeFigureOut">
              <a:rPr lang="fr-CA" smtClean="0"/>
              <a:pPr/>
              <a:t>29-04-15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3A351-51A2-40EB-823D-53932ACDE88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fr-CA" dirty="0" smtClean="0"/>
              <a:t>Procédés de séparation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2204864"/>
            <a:ext cx="6400800" cy="1752600"/>
          </a:xfrm>
        </p:spPr>
        <p:txBody>
          <a:bodyPr/>
          <a:lstStyle/>
          <a:p>
            <a:r>
              <a:rPr lang="fr-CA" dirty="0" smtClean="0"/>
              <a:t>Par</a:t>
            </a:r>
          </a:p>
          <a:p>
            <a:r>
              <a:rPr lang="fr-CA" dirty="0" smtClean="0"/>
              <a:t>Jérémy Tremblay</a:t>
            </a:r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43808" y="908720"/>
            <a:ext cx="3312368" cy="47525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ZoneTexte 6"/>
          <p:cNvSpPr txBox="1"/>
          <p:nvPr/>
        </p:nvSpPr>
        <p:spPr>
          <a:xfrm>
            <a:off x="6156176" y="198884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Bécher</a:t>
            </a:r>
            <a:endParaRPr lang="fr-CA" dirty="0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1331640" y="1844824"/>
            <a:ext cx="151216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899592" y="220486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Eau</a:t>
            </a:r>
            <a:endParaRPr lang="fr-CA" dirty="0"/>
          </a:p>
        </p:txBody>
      </p:sp>
      <p:sp>
        <p:nvSpPr>
          <p:cNvPr id="25" name="Rectangle 24"/>
          <p:cNvSpPr/>
          <p:nvPr/>
        </p:nvSpPr>
        <p:spPr>
          <a:xfrm>
            <a:off x="2843808" y="2564904"/>
            <a:ext cx="3312368" cy="3096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/>
        </p:nvSpPr>
        <p:spPr>
          <a:xfrm>
            <a:off x="3923928" y="4797152"/>
            <a:ext cx="720080" cy="7200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2915816" y="4725144"/>
            <a:ext cx="720080" cy="7200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2915816" y="3356992"/>
            <a:ext cx="720080" cy="7200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3779912" y="3284984"/>
            <a:ext cx="720080" cy="72008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67544" y="404664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 smtClean="0"/>
              <a:t>Sédimentation</a:t>
            </a:r>
            <a:endParaRPr lang="fr-CA" sz="3200" dirty="0"/>
          </a:p>
        </p:txBody>
      </p:sp>
      <p:sp>
        <p:nvSpPr>
          <p:cNvPr id="24" name="ZoneTexte 23"/>
          <p:cNvSpPr txBox="1"/>
          <p:nvPr/>
        </p:nvSpPr>
        <p:spPr>
          <a:xfrm>
            <a:off x="1979712" y="479715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Résidus</a:t>
            </a:r>
            <a:endParaRPr lang="fr-CA" dirty="0"/>
          </a:p>
        </p:txBody>
      </p:sp>
      <p:cxnSp>
        <p:nvCxnSpPr>
          <p:cNvPr id="29" name="Connecteur droit avec flèche 28"/>
          <p:cNvCxnSpPr>
            <a:stCxn id="13" idx="4"/>
            <a:endCxn id="11" idx="0"/>
          </p:cNvCxnSpPr>
          <p:nvPr/>
        </p:nvCxnSpPr>
        <p:spPr>
          <a:xfrm>
            <a:off x="3275856" y="4077072"/>
            <a:ext cx="1008112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30"/>
          <p:cNvSpPr/>
          <p:nvPr/>
        </p:nvSpPr>
        <p:spPr>
          <a:xfrm>
            <a:off x="4644008" y="3140968"/>
            <a:ext cx="720080" cy="72008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>
              <a:solidFill>
                <a:srgbClr val="FF0000"/>
              </a:solidFill>
            </a:endParaRPr>
          </a:p>
        </p:txBody>
      </p:sp>
      <p:cxnSp>
        <p:nvCxnSpPr>
          <p:cNvPr id="34" name="Connecteur droit avec flèche 33"/>
          <p:cNvCxnSpPr>
            <a:stCxn id="31" idx="0"/>
          </p:cNvCxnSpPr>
          <p:nvPr/>
        </p:nvCxnSpPr>
        <p:spPr>
          <a:xfrm flipV="1">
            <a:off x="5004048" y="2564904"/>
            <a:ext cx="0" cy="576064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6228184" y="3068960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00B050"/>
                </a:solidFill>
              </a:rPr>
              <a:t>Flotte surnagent</a:t>
            </a:r>
            <a:endParaRPr lang="fr-CA" dirty="0">
              <a:solidFill>
                <a:srgbClr val="00B050"/>
              </a:solidFill>
            </a:endParaRPr>
          </a:p>
        </p:txBody>
      </p:sp>
      <p:sp>
        <p:nvSpPr>
          <p:cNvPr id="37" name="Ellipse 36"/>
          <p:cNvSpPr/>
          <p:nvPr/>
        </p:nvSpPr>
        <p:spPr>
          <a:xfrm>
            <a:off x="5076056" y="443711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8" name="Ellipse 37"/>
          <p:cNvSpPr/>
          <p:nvPr/>
        </p:nvSpPr>
        <p:spPr>
          <a:xfrm>
            <a:off x="5220072" y="429309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9" name="Ellipse 38"/>
          <p:cNvSpPr/>
          <p:nvPr/>
        </p:nvSpPr>
        <p:spPr>
          <a:xfrm>
            <a:off x="5228456" y="458951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0" name="Ellipse 39"/>
          <p:cNvSpPr/>
          <p:nvPr/>
        </p:nvSpPr>
        <p:spPr>
          <a:xfrm>
            <a:off x="5380856" y="474191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1" name="Ellipse 40"/>
          <p:cNvSpPr/>
          <p:nvPr/>
        </p:nvSpPr>
        <p:spPr>
          <a:xfrm>
            <a:off x="5652120" y="443711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2" name="Ellipse 41"/>
          <p:cNvSpPr/>
          <p:nvPr/>
        </p:nvSpPr>
        <p:spPr>
          <a:xfrm>
            <a:off x="5436096" y="443711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3" name="ZoneTexte 42"/>
          <p:cNvSpPr txBox="1"/>
          <p:nvPr/>
        </p:nvSpPr>
        <p:spPr>
          <a:xfrm>
            <a:off x="6444208" y="443711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FF0000"/>
                </a:solidFill>
              </a:rPr>
              <a:t>Solide Soluble</a:t>
            </a: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3059832" y="2348880"/>
            <a:ext cx="720080" cy="72008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34988" y="190381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dirty="0" smtClean="0"/>
              <a:t>Décantation</a:t>
            </a:r>
            <a:endParaRPr lang="fr-CA" sz="3600" dirty="0"/>
          </a:p>
        </p:txBody>
      </p:sp>
      <p:sp>
        <p:nvSpPr>
          <p:cNvPr id="15" name="Rectangle 14"/>
          <p:cNvSpPr/>
          <p:nvPr/>
        </p:nvSpPr>
        <p:spPr>
          <a:xfrm rot="2719595">
            <a:off x="925337" y="2664399"/>
            <a:ext cx="2952328" cy="25202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Triangle rectangle 22"/>
          <p:cNvSpPr/>
          <p:nvPr/>
        </p:nvSpPr>
        <p:spPr>
          <a:xfrm rot="18898732">
            <a:off x="1126148" y="2461951"/>
            <a:ext cx="2551520" cy="2928973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16" name="Ellipse 15"/>
          <p:cNvSpPr/>
          <p:nvPr/>
        </p:nvSpPr>
        <p:spPr>
          <a:xfrm>
            <a:off x="1907704" y="4941168"/>
            <a:ext cx="432048" cy="3600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Ellipse 16"/>
          <p:cNvSpPr/>
          <p:nvPr/>
        </p:nvSpPr>
        <p:spPr>
          <a:xfrm>
            <a:off x="2339752" y="5301208"/>
            <a:ext cx="432048" cy="3600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Ellipse 17"/>
          <p:cNvSpPr/>
          <p:nvPr/>
        </p:nvSpPr>
        <p:spPr>
          <a:xfrm>
            <a:off x="2627784" y="5013176"/>
            <a:ext cx="432048" cy="3600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Ellipse 18"/>
          <p:cNvSpPr/>
          <p:nvPr/>
        </p:nvSpPr>
        <p:spPr>
          <a:xfrm>
            <a:off x="3419872" y="4365104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20" name="Ellipse 19"/>
          <p:cNvSpPr/>
          <p:nvPr/>
        </p:nvSpPr>
        <p:spPr>
          <a:xfrm>
            <a:off x="3563888" y="4149080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Ellipse 20"/>
          <p:cNvSpPr/>
          <p:nvPr/>
        </p:nvSpPr>
        <p:spPr>
          <a:xfrm>
            <a:off x="3131840" y="429309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Ellipse 21"/>
          <p:cNvSpPr/>
          <p:nvPr/>
        </p:nvSpPr>
        <p:spPr>
          <a:xfrm>
            <a:off x="5004048" y="645333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4" name="Rectangle 23"/>
          <p:cNvSpPr/>
          <p:nvPr/>
        </p:nvSpPr>
        <p:spPr>
          <a:xfrm>
            <a:off x="4283968" y="4509120"/>
            <a:ext cx="2494535" cy="21773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5" name="Rectangle 24"/>
          <p:cNvSpPr/>
          <p:nvPr/>
        </p:nvSpPr>
        <p:spPr>
          <a:xfrm>
            <a:off x="4283968" y="5805264"/>
            <a:ext cx="252028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27" name="Connecteur en arc 26"/>
          <p:cNvCxnSpPr>
            <a:stCxn id="23" idx="4"/>
          </p:cNvCxnSpPr>
          <p:nvPr/>
        </p:nvCxnSpPr>
        <p:spPr>
          <a:xfrm>
            <a:off x="4339604" y="4059173"/>
            <a:ext cx="736452" cy="1818099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 rot="3630752">
            <a:off x="5387594" y="5473580"/>
            <a:ext cx="648072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0" name="ZoneTexte 29"/>
          <p:cNvSpPr txBox="1"/>
          <p:nvPr/>
        </p:nvSpPr>
        <p:spPr>
          <a:xfrm>
            <a:off x="467544" y="566124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Résidu sable</a:t>
            </a:r>
            <a:endParaRPr lang="fr-CA" dirty="0"/>
          </a:p>
        </p:txBody>
      </p:sp>
      <p:sp>
        <p:nvSpPr>
          <p:cNvPr id="31" name="Ellipse 30"/>
          <p:cNvSpPr/>
          <p:nvPr/>
        </p:nvSpPr>
        <p:spPr>
          <a:xfrm>
            <a:off x="3716288" y="4301480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2" name="Ellipse 31"/>
          <p:cNvSpPr/>
          <p:nvPr/>
        </p:nvSpPr>
        <p:spPr>
          <a:xfrm>
            <a:off x="4427984" y="645333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3" name="Ellipse 32"/>
          <p:cNvSpPr/>
          <p:nvPr/>
        </p:nvSpPr>
        <p:spPr>
          <a:xfrm>
            <a:off x="4716016" y="645333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4" name="Rectangle 33"/>
          <p:cNvSpPr/>
          <p:nvPr/>
        </p:nvSpPr>
        <p:spPr>
          <a:xfrm rot="1006357">
            <a:off x="4769407" y="3604252"/>
            <a:ext cx="67745" cy="237626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2780928"/>
            <a:ext cx="2880320" cy="3789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/>
          <p:cNvSpPr/>
          <p:nvPr/>
        </p:nvSpPr>
        <p:spPr>
          <a:xfrm>
            <a:off x="323528" y="4653136"/>
            <a:ext cx="2880320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isocèle 6"/>
          <p:cNvSpPr/>
          <p:nvPr/>
        </p:nvSpPr>
        <p:spPr>
          <a:xfrm rot="10800000">
            <a:off x="827584" y="980728"/>
            <a:ext cx="1728192" cy="15121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/>
          <p:cNvSpPr/>
          <p:nvPr/>
        </p:nvSpPr>
        <p:spPr>
          <a:xfrm>
            <a:off x="1475656" y="2132856"/>
            <a:ext cx="43204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1403648" y="1556792"/>
            <a:ext cx="576064" cy="50405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0" name="Connecteur droit avec flèche 9"/>
          <p:cNvCxnSpPr/>
          <p:nvPr/>
        </p:nvCxnSpPr>
        <p:spPr>
          <a:xfrm flipH="1" flipV="1">
            <a:off x="2339752" y="980728"/>
            <a:ext cx="136815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3491880" y="9807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 smtClean="0"/>
              <a:t>Entennoir</a:t>
            </a:r>
            <a:endParaRPr lang="fr-CA" dirty="0"/>
          </a:p>
        </p:txBody>
      </p:sp>
      <p:sp>
        <p:nvSpPr>
          <p:cNvPr id="15" name="ZoneTexte 14"/>
          <p:cNvSpPr txBox="1"/>
          <p:nvPr/>
        </p:nvSpPr>
        <p:spPr>
          <a:xfrm>
            <a:off x="3419872" y="321297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Bécher</a:t>
            </a:r>
            <a:endParaRPr lang="fr-CA" dirty="0"/>
          </a:p>
        </p:txBody>
      </p:sp>
      <p:sp>
        <p:nvSpPr>
          <p:cNvPr id="16" name="ZoneTexte 15"/>
          <p:cNvSpPr txBox="1"/>
          <p:nvPr/>
        </p:nvSpPr>
        <p:spPr>
          <a:xfrm>
            <a:off x="4716016" y="530120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Filtrat</a:t>
            </a:r>
            <a:endParaRPr lang="fr-CA" dirty="0"/>
          </a:p>
        </p:txBody>
      </p:sp>
      <p:cxnSp>
        <p:nvCxnSpPr>
          <p:cNvPr id="18" name="Connecteur droit avec flèche 17"/>
          <p:cNvCxnSpPr>
            <a:stCxn id="16" idx="1"/>
            <a:endCxn id="5" idx="3"/>
          </p:cNvCxnSpPr>
          <p:nvPr/>
        </p:nvCxnSpPr>
        <p:spPr>
          <a:xfrm flipH="1">
            <a:off x="3203848" y="5485874"/>
            <a:ext cx="1512168" cy="139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5292080" y="199072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5400" dirty="0" smtClean="0"/>
              <a:t>Filtration</a:t>
            </a:r>
            <a:endParaRPr lang="fr-CA" sz="5400" dirty="0"/>
          </a:p>
        </p:txBody>
      </p:sp>
      <p:sp>
        <p:nvSpPr>
          <p:cNvPr id="17" name="Ellipse 16"/>
          <p:cNvSpPr/>
          <p:nvPr/>
        </p:nvSpPr>
        <p:spPr>
          <a:xfrm>
            <a:off x="395536" y="623731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Ellipse 18"/>
          <p:cNvSpPr/>
          <p:nvPr/>
        </p:nvSpPr>
        <p:spPr>
          <a:xfrm>
            <a:off x="547936" y="638971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Ellipse 19"/>
          <p:cNvSpPr/>
          <p:nvPr/>
        </p:nvSpPr>
        <p:spPr>
          <a:xfrm>
            <a:off x="827584" y="623731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Ellipse 20"/>
          <p:cNvSpPr/>
          <p:nvPr/>
        </p:nvSpPr>
        <p:spPr>
          <a:xfrm>
            <a:off x="1187624" y="623731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1600"/>
          </a:p>
        </p:txBody>
      </p:sp>
      <p:sp>
        <p:nvSpPr>
          <p:cNvPr id="22" name="Ellipse 21"/>
          <p:cNvSpPr/>
          <p:nvPr/>
        </p:nvSpPr>
        <p:spPr>
          <a:xfrm>
            <a:off x="1331640" y="6381328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ZoneTexte 22"/>
          <p:cNvSpPr txBox="1"/>
          <p:nvPr/>
        </p:nvSpPr>
        <p:spPr>
          <a:xfrm>
            <a:off x="251520" y="119675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00B050"/>
                </a:solidFill>
              </a:rPr>
              <a:t>Résidu</a:t>
            </a:r>
            <a:endParaRPr lang="fr-CA" dirty="0">
              <a:solidFill>
                <a:srgbClr val="00B05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347864" y="450912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00B0F0"/>
                </a:solidFill>
              </a:rPr>
              <a:t>Eau</a:t>
            </a:r>
            <a:endParaRPr lang="fr-CA" dirty="0">
              <a:solidFill>
                <a:srgbClr val="00B0F0"/>
              </a:solidFill>
            </a:endParaRPr>
          </a:p>
        </p:txBody>
      </p:sp>
      <p:sp>
        <p:nvSpPr>
          <p:cNvPr id="25" name="Cylindre 24"/>
          <p:cNvSpPr/>
          <p:nvPr/>
        </p:nvSpPr>
        <p:spPr>
          <a:xfrm rot="17277442">
            <a:off x="1036283" y="-11358"/>
            <a:ext cx="626243" cy="894117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6" name="ZoneTexte 25"/>
          <p:cNvSpPr txBox="1"/>
          <p:nvPr/>
        </p:nvSpPr>
        <p:spPr>
          <a:xfrm>
            <a:off x="3419872" y="60932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rgbClr val="FF0000"/>
                </a:solidFill>
              </a:rPr>
              <a:t>Soluble</a:t>
            </a: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27" name="Triangle isocèle 26"/>
          <p:cNvSpPr/>
          <p:nvPr/>
        </p:nvSpPr>
        <p:spPr>
          <a:xfrm>
            <a:off x="5796136" y="5013176"/>
            <a:ext cx="1584176" cy="144016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8" name="Rectangle 27"/>
          <p:cNvSpPr/>
          <p:nvPr/>
        </p:nvSpPr>
        <p:spPr>
          <a:xfrm>
            <a:off x="6372200" y="3573016"/>
            <a:ext cx="432048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9" name="Ellipse 28"/>
          <p:cNvSpPr/>
          <p:nvPr/>
        </p:nvSpPr>
        <p:spPr>
          <a:xfrm>
            <a:off x="6300192" y="3284984"/>
            <a:ext cx="57606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0" name="Triangle isocèle 29"/>
          <p:cNvSpPr/>
          <p:nvPr/>
        </p:nvSpPr>
        <p:spPr>
          <a:xfrm rot="10800000">
            <a:off x="7164288" y="1772816"/>
            <a:ext cx="720080" cy="100811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1" name="Ellipse 30"/>
          <p:cNvSpPr/>
          <p:nvPr/>
        </p:nvSpPr>
        <p:spPr>
          <a:xfrm>
            <a:off x="7092280" y="1484784"/>
            <a:ext cx="864096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33" name="Connecteur en arc 32"/>
          <p:cNvCxnSpPr>
            <a:stCxn id="30" idx="4"/>
            <a:endCxn id="29" idx="0"/>
          </p:cNvCxnSpPr>
          <p:nvPr/>
        </p:nvCxnSpPr>
        <p:spPr>
          <a:xfrm rot="16200000" flipH="1" flipV="1">
            <a:off x="6120172" y="2240868"/>
            <a:ext cx="1512168" cy="576064"/>
          </a:xfrm>
          <a:prstGeom prst="curvedConnector3">
            <a:avLst>
              <a:gd name="adj1" fmla="val -1511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59632" y="2420888"/>
            <a:ext cx="914400" cy="410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/>
          <p:cNvSpPr/>
          <p:nvPr/>
        </p:nvSpPr>
        <p:spPr>
          <a:xfrm>
            <a:off x="827584" y="2132856"/>
            <a:ext cx="172819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9" name="Connecteur en arc 8"/>
          <p:cNvCxnSpPr>
            <a:stCxn id="26" idx="0"/>
          </p:cNvCxnSpPr>
          <p:nvPr/>
        </p:nvCxnSpPr>
        <p:spPr>
          <a:xfrm rot="16200000" flipH="1">
            <a:off x="2249742" y="890718"/>
            <a:ext cx="648072" cy="1836204"/>
          </a:xfrm>
          <a:prstGeom prst="curvedConnector4">
            <a:avLst>
              <a:gd name="adj1" fmla="val -35274"/>
              <a:gd name="adj2" fmla="val 5294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3491880" y="1628800"/>
            <a:ext cx="216024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6" name="Connecteur droit 15"/>
          <p:cNvCxnSpPr/>
          <p:nvPr/>
        </p:nvCxnSpPr>
        <p:spPr>
          <a:xfrm>
            <a:off x="3347864" y="1844824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3347864" y="2780928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3923928" y="1844824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3995936" y="22048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Froid</a:t>
            </a:r>
            <a:endParaRPr lang="fr-CA" dirty="0"/>
          </a:p>
        </p:txBody>
      </p:sp>
      <p:sp>
        <p:nvSpPr>
          <p:cNvPr id="23" name="ZoneTexte 22"/>
          <p:cNvSpPr txBox="1"/>
          <p:nvPr/>
        </p:nvSpPr>
        <p:spPr>
          <a:xfrm>
            <a:off x="1619672" y="3212976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Plaque</a:t>
            </a:r>
          </a:p>
          <a:p>
            <a:r>
              <a:rPr lang="fr-CA" dirty="0" smtClean="0"/>
              <a:t>Chauffante</a:t>
            </a:r>
            <a:endParaRPr lang="fr-CA" dirty="0"/>
          </a:p>
        </p:txBody>
      </p:sp>
      <p:cxnSp>
        <p:nvCxnSpPr>
          <p:cNvPr id="25" name="Connecteur droit avec flèche 24"/>
          <p:cNvCxnSpPr>
            <a:stCxn id="23" idx="0"/>
            <a:endCxn id="4" idx="2"/>
          </p:cNvCxnSpPr>
          <p:nvPr/>
        </p:nvCxnSpPr>
        <p:spPr>
          <a:xfrm flipH="1" flipV="1">
            <a:off x="1716832" y="2831232"/>
            <a:ext cx="514908" cy="3817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395536" y="8367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 smtClean="0"/>
              <a:t>Erlenmeyer</a:t>
            </a:r>
            <a:endParaRPr lang="fr-CA" dirty="0"/>
          </a:p>
        </p:txBody>
      </p:sp>
      <p:sp>
        <p:nvSpPr>
          <p:cNvPr id="29" name="ZoneTexte 28"/>
          <p:cNvSpPr txBox="1"/>
          <p:nvPr/>
        </p:nvSpPr>
        <p:spPr>
          <a:xfrm>
            <a:off x="4499992" y="9807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Distillat</a:t>
            </a:r>
            <a:endParaRPr lang="fr-CA" dirty="0"/>
          </a:p>
        </p:txBody>
      </p:sp>
      <p:cxnSp>
        <p:nvCxnSpPr>
          <p:cNvPr id="31" name="Connecteur droit avec flèche 30"/>
          <p:cNvCxnSpPr>
            <a:stCxn id="29" idx="1"/>
            <a:endCxn id="11" idx="7"/>
          </p:cNvCxnSpPr>
          <p:nvPr/>
        </p:nvCxnSpPr>
        <p:spPr>
          <a:xfrm flipH="1">
            <a:off x="3676268" y="1165394"/>
            <a:ext cx="823724" cy="5688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lipse 31"/>
          <p:cNvSpPr/>
          <p:nvPr/>
        </p:nvSpPr>
        <p:spPr>
          <a:xfrm>
            <a:off x="3635896" y="3356992"/>
            <a:ext cx="28803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3" name="Ellipse 32"/>
          <p:cNvSpPr/>
          <p:nvPr/>
        </p:nvSpPr>
        <p:spPr>
          <a:xfrm>
            <a:off x="3635896" y="3789040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4" name="ZoneTexte 33"/>
          <p:cNvSpPr txBox="1"/>
          <p:nvPr/>
        </p:nvSpPr>
        <p:spPr>
          <a:xfrm>
            <a:off x="3851920" y="350100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Éprouvette</a:t>
            </a:r>
            <a:endParaRPr lang="fr-CA" dirty="0"/>
          </a:p>
        </p:txBody>
      </p:sp>
      <p:sp>
        <p:nvSpPr>
          <p:cNvPr id="2" name="ZoneTexte 1"/>
          <p:cNvSpPr txBox="1"/>
          <p:nvPr/>
        </p:nvSpPr>
        <p:spPr>
          <a:xfrm>
            <a:off x="5652120" y="94546"/>
            <a:ext cx="3923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400" dirty="0" smtClean="0"/>
              <a:t>Distillation</a:t>
            </a:r>
            <a:endParaRPr lang="fr-CA" sz="4400" dirty="0"/>
          </a:p>
        </p:txBody>
      </p:sp>
      <p:sp>
        <p:nvSpPr>
          <p:cNvPr id="24" name="Rectangle 23"/>
          <p:cNvSpPr/>
          <p:nvPr/>
        </p:nvSpPr>
        <p:spPr>
          <a:xfrm>
            <a:off x="3347864" y="2420888"/>
            <a:ext cx="57606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ZoneTexte 20"/>
          <p:cNvSpPr txBox="1"/>
          <p:nvPr/>
        </p:nvSpPr>
        <p:spPr>
          <a:xfrm>
            <a:off x="3275856" y="24208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Glace</a:t>
            </a:r>
            <a:endParaRPr lang="fr-CA" dirty="0"/>
          </a:p>
        </p:txBody>
      </p:sp>
      <p:sp>
        <p:nvSpPr>
          <p:cNvPr id="27" name="Triangle isocèle 26"/>
          <p:cNvSpPr/>
          <p:nvPr/>
        </p:nvSpPr>
        <p:spPr>
          <a:xfrm>
            <a:off x="1475656" y="1484784"/>
            <a:ext cx="360040" cy="6480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6" name="Rectangle à coins arrondis 25"/>
          <p:cNvSpPr/>
          <p:nvPr/>
        </p:nvSpPr>
        <p:spPr>
          <a:xfrm>
            <a:off x="1547664" y="1484784"/>
            <a:ext cx="21602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0" name="ZoneTexte 29"/>
          <p:cNvSpPr txBox="1"/>
          <p:nvPr/>
        </p:nvSpPr>
        <p:spPr>
          <a:xfrm>
            <a:off x="1835696" y="7647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Résidu</a:t>
            </a:r>
            <a:endParaRPr lang="fr-CA" dirty="0"/>
          </a:p>
        </p:txBody>
      </p:sp>
      <p:cxnSp>
        <p:nvCxnSpPr>
          <p:cNvPr id="36" name="Connecteur droit avec flèche 35"/>
          <p:cNvCxnSpPr/>
          <p:nvPr/>
        </p:nvCxnSpPr>
        <p:spPr>
          <a:xfrm flipH="1">
            <a:off x="1763688" y="1052736"/>
            <a:ext cx="432048" cy="8954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59632" y="2420888"/>
            <a:ext cx="914400" cy="410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/>
          <p:cNvSpPr/>
          <p:nvPr/>
        </p:nvSpPr>
        <p:spPr>
          <a:xfrm>
            <a:off x="827584" y="2132856"/>
            <a:ext cx="172819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ZoneTexte 22"/>
          <p:cNvSpPr txBox="1"/>
          <p:nvPr/>
        </p:nvSpPr>
        <p:spPr>
          <a:xfrm>
            <a:off x="1619672" y="3212976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Plaque</a:t>
            </a:r>
          </a:p>
          <a:p>
            <a:r>
              <a:rPr lang="fr-CA" dirty="0" smtClean="0"/>
              <a:t>Chauffante</a:t>
            </a:r>
            <a:endParaRPr lang="fr-CA" dirty="0"/>
          </a:p>
        </p:txBody>
      </p:sp>
      <p:cxnSp>
        <p:nvCxnSpPr>
          <p:cNvPr id="25" name="Connecteur droit avec flèche 24"/>
          <p:cNvCxnSpPr>
            <a:stCxn id="23" idx="0"/>
            <a:endCxn id="4" idx="2"/>
          </p:cNvCxnSpPr>
          <p:nvPr/>
        </p:nvCxnSpPr>
        <p:spPr>
          <a:xfrm flipH="1" flipV="1">
            <a:off x="1716832" y="2831232"/>
            <a:ext cx="514908" cy="3817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0" y="148478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 smtClean="0"/>
              <a:t>Erlenmeyer</a:t>
            </a:r>
            <a:endParaRPr lang="fr-CA" dirty="0"/>
          </a:p>
        </p:txBody>
      </p:sp>
      <p:sp>
        <p:nvSpPr>
          <p:cNvPr id="2" name="ZoneTexte 1"/>
          <p:cNvSpPr txBox="1"/>
          <p:nvPr/>
        </p:nvSpPr>
        <p:spPr>
          <a:xfrm>
            <a:off x="5652120" y="94546"/>
            <a:ext cx="3923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400" dirty="0" err="1" smtClean="0"/>
              <a:t>Evaporation</a:t>
            </a:r>
            <a:endParaRPr lang="fr-CA" sz="4400" dirty="0"/>
          </a:p>
        </p:txBody>
      </p:sp>
      <p:sp>
        <p:nvSpPr>
          <p:cNvPr id="27" name="Triangle isocèle 26"/>
          <p:cNvSpPr/>
          <p:nvPr/>
        </p:nvSpPr>
        <p:spPr>
          <a:xfrm>
            <a:off x="1475656" y="1484784"/>
            <a:ext cx="360040" cy="6480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6" name="Rectangle à coins arrondis 25"/>
          <p:cNvSpPr/>
          <p:nvPr/>
        </p:nvSpPr>
        <p:spPr>
          <a:xfrm>
            <a:off x="1547664" y="1484784"/>
            <a:ext cx="21602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5" name="Nuage 34"/>
          <p:cNvSpPr/>
          <p:nvPr/>
        </p:nvSpPr>
        <p:spPr>
          <a:xfrm>
            <a:off x="1331640" y="764704"/>
            <a:ext cx="576064" cy="36004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7" name="Ellipse 36"/>
          <p:cNvSpPr/>
          <p:nvPr/>
        </p:nvSpPr>
        <p:spPr>
          <a:xfrm>
            <a:off x="1547664" y="2060848"/>
            <a:ext cx="72008" cy="720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8" name="Ellipse 37"/>
          <p:cNvSpPr/>
          <p:nvPr/>
        </p:nvSpPr>
        <p:spPr>
          <a:xfrm flipV="1">
            <a:off x="1691680" y="2060848"/>
            <a:ext cx="63624" cy="803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37</Words>
  <Application>Microsoft Office PowerPoint</Application>
  <PresentationFormat>Affichage à l'écran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Procédés de séparation</vt:lpstr>
      <vt:lpstr>Diapositive 2</vt:lpstr>
      <vt:lpstr>Diapositive 3</vt:lpstr>
      <vt:lpstr>Diapositive 4</vt:lpstr>
      <vt:lpstr>Diapositive 5</vt:lpstr>
      <vt:lpstr>Diapositive 6</vt:lpstr>
    </vt:vector>
  </TitlesOfParts>
  <Company>CSBE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Procédés de séparation</dc:title>
  <dc:creator>Hahaha</dc:creator>
  <cp:lastModifiedBy>CSBE</cp:lastModifiedBy>
  <cp:revision>10</cp:revision>
  <dcterms:created xsi:type="dcterms:W3CDTF">2015-04-23T19:16:38Z</dcterms:created>
  <dcterms:modified xsi:type="dcterms:W3CDTF">2015-04-29T15:48:28Z</dcterms:modified>
</cp:coreProperties>
</file>