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19CEB-2FBF-4812-89DE-D49AC414E938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068E-1835-4186-A14A-7E0C70D281BC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a/url?sa=i&amp;rct=j&amp;q=&amp;esrc=s&amp;frm=1&amp;source=images&amp;cd=&amp;cad=rja&amp;uact=8&amp;ved=0CAcQjRw&amp;url=http%3A%2F%2Fwww.cmete.com%2Fvaccinations%2Fvaccination-hepatiteB&amp;ei=UjleVZbmBZWoyATU2YCwCQ&amp;psig=AFQjCNGvI4HbUwF6dW5tUd5RCxx6H9UiZA&amp;ust=14323248090769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764703"/>
          </a:xfrm>
        </p:spPr>
        <p:txBody>
          <a:bodyPr/>
          <a:lstStyle/>
          <a:p>
            <a:r>
              <a:rPr lang="fr-CA" dirty="0" smtClean="0"/>
              <a:t>Les agents </a:t>
            </a:r>
            <a:r>
              <a:rPr lang="fr-CA" dirty="0" err="1" smtClean="0"/>
              <a:t>Infectiaux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5976664"/>
          </a:xfrm>
        </p:spPr>
        <p:txBody>
          <a:bodyPr>
            <a:normAutofit/>
          </a:bodyPr>
          <a:lstStyle/>
          <a:p>
            <a:endParaRPr lang="fr-CA" sz="2400" dirty="0" smtClean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Sciences</a:t>
            </a:r>
          </a:p>
          <a:p>
            <a:endParaRPr lang="fr-CA" sz="2400" dirty="0" smtClean="0">
              <a:solidFill>
                <a:schemeClr val="tx1"/>
              </a:solidFill>
            </a:endParaRP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Présenté à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Daniel Blais</a:t>
            </a: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Par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Jérémy Tremblay</a:t>
            </a:r>
          </a:p>
          <a:p>
            <a:r>
              <a:rPr lang="fr-CA" sz="2400" dirty="0" err="1" smtClean="0">
                <a:solidFill>
                  <a:schemeClr val="tx1"/>
                </a:solidFill>
              </a:rPr>
              <a:t>Msi</a:t>
            </a:r>
            <a:r>
              <a:rPr lang="fr-CA" sz="2400" dirty="0" smtClean="0">
                <a:solidFill>
                  <a:schemeClr val="tx1"/>
                </a:solidFill>
              </a:rPr>
              <a:t> 2</a:t>
            </a:r>
          </a:p>
          <a:p>
            <a:endParaRPr lang="fr-CA" sz="2400" dirty="0" smtClean="0">
              <a:solidFill>
                <a:schemeClr val="tx1"/>
              </a:solidFill>
            </a:endParaRP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ESV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Phtirius Pubis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Pou du pubis</a:t>
            </a:r>
          </a:p>
          <a:p>
            <a:r>
              <a:rPr lang="fr-CA" dirty="0" smtClean="0"/>
              <a:t>Autre nom: Morpion</a:t>
            </a:r>
          </a:p>
          <a:p>
            <a:r>
              <a:rPr lang="fr-CA" dirty="0" smtClean="0"/>
              <a:t>Nom Scientifique: Phtirius Pubis</a:t>
            </a:r>
          </a:p>
          <a:p>
            <a:r>
              <a:rPr lang="fr-CA" dirty="0" smtClean="0"/>
              <a:t>Type d’organisme: Règne Animal (Arthropode)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Démangeaison</a:t>
            </a:r>
          </a:p>
          <a:p>
            <a:r>
              <a:rPr lang="fr-CA" dirty="0" smtClean="0"/>
              <a:t>Traitements: Crèmes, lotions ou </a:t>
            </a:r>
            <a:r>
              <a:rPr lang="fr-CA" dirty="0" err="1" smtClean="0"/>
              <a:t>shampoins</a:t>
            </a:r>
            <a:endParaRPr lang="fr-CA" dirty="0"/>
          </a:p>
        </p:txBody>
      </p:sp>
      <p:pic>
        <p:nvPicPr>
          <p:cNvPr id="1026" name="Picture 2" descr="C:\Users\eleve\Desktop\Phtirius_pubi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5558" y="0"/>
            <a:ext cx="2798442" cy="3229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Trichomonas </a:t>
            </a:r>
            <a:r>
              <a:rPr lang="fr-CA" dirty="0" err="1" smtClean="0"/>
              <a:t>Vaginalis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Vaginite</a:t>
            </a:r>
          </a:p>
          <a:p>
            <a:r>
              <a:rPr lang="fr-CA" dirty="0" smtClean="0"/>
              <a:t>Autre nom: </a:t>
            </a:r>
            <a:r>
              <a:rPr lang="fr-CA" dirty="0" err="1" smtClean="0"/>
              <a:t>Trichomonose</a:t>
            </a:r>
            <a:r>
              <a:rPr lang="fr-CA" dirty="0" smtClean="0"/>
              <a:t> uro-génitale</a:t>
            </a:r>
          </a:p>
          <a:p>
            <a:r>
              <a:rPr lang="fr-CA" dirty="0" smtClean="0"/>
              <a:t>Nom Scientifique: Trichomonas </a:t>
            </a:r>
            <a:r>
              <a:rPr lang="fr-CA" dirty="0" err="1" smtClean="0"/>
              <a:t>Vaginalis</a:t>
            </a:r>
            <a:endParaRPr lang="fr-CA" dirty="0" smtClean="0"/>
          </a:p>
          <a:p>
            <a:r>
              <a:rPr lang="fr-CA" dirty="0" smtClean="0"/>
              <a:t>Type d’organisme: Règne des protistes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Démangeaison et puanteur</a:t>
            </a:r>
          </a:p>
          <a:p>
            <a:r>
              <a:rPr lang="fr-CA" dirty="0" smtClean="0"/>
              <a:t>Traitements: Antibiotiques</a:t>
            </a:r>
            <a:endParaRPr lang="fr-CA" dirty="0"/>
          </a:p>
        </p:txBody>
      </p:sp>
      <p:pic>
        <p:nvPicPr>
          <p:cNvPr id="8194" name="Picture 2" descr="http://bioweb.uwlax.edu/bio203/s2009/strous_mary/images/scan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1752" y="5083641"/>
            <a:ext cx="1908720" cy="1774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Chlamydia </a:t>
            </a:r>
            <a:r>
              <a:rPr lang="fr-CA" dirty="0" err="1" smtClean="0"/>
              <a:t>Trachomatis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N</a:t>
            </a:r>
            <a:r>
              <a:rPr lang="fr-CA" dirty="0" smtClean="0"/>
              <a:t>om:  Chlamydia</a:t>
            </a:r>
          </a:p>
          <a:p>
            <a:r>
              <a:rPr lang="fr-CA" dirty="0" smtClean="0"/>
              <a:t>Autre nom: </a:t>
            </a:r>
            <a:r>
              <a:rPr lang="fr-CA" dirty="0" err="1" smtClean="0"/>
              <a:t>Chlam</a:t>
            </a:r>
            <a:endParaRPr lang="fr-CA" dirty="0" smtClean="0"/>
          </a:p>
          <a:p>
            <a:r>
              <a:rPr lang="fr-CA" dirty="0" smtClean="0"/>
              <a:t>Nom Scientifique: Chlamydia </a:t>
            </a:r>
            <a:r>
              <a:rPr lang="fr-CA" dirty="0" err="1" smtClean="0"/>
              <a:t>Trachomatis</a:t>
            </a:r>
            <a:endParaRPr lang="fr-CA" dirty="0" smtClean="0"/>
          </a:p>
          <a:p>
            <a:r>
              <a:rPr lang="fr-CA" dirty="0" smtClean="0"/>
              <a:t>Type d’organisme: Règne des monères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Problème a vider son urine et perte vaginale</a:t>
            </a:r>
          </a:p>
          <a:p>
            <a:r>
              <a:rPr lang="fr-CA" dirty="0" smtClean="0"/>
              <a:t>Traitements: Antibiotiques</a:t>
            </a:r>
            <a:endParaRPr lang="fr-CA" dirty="0"/>
          </a:p>
        </p:txBody>
      </p:sp>
      <p:pic>
        <p:nvPicPr>
          <p:cNvPr id="7170" name="Picture 2" descr="http://fr.cdn.v5.futura-sciences.com/builds/images/thumbs/1/1cfc2d3995_chlamydia_d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1" y="4771413"/>
            <a:ext cx="3131840" cy="2086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VPH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Nom:</a:t>
            </a:r>
            <a:r>
              <a:rPr lang="fr-CA" dirty="0" smtClean="0"/>
              <a:t> Virus du Papillon</a:t>
            </a:r>
            <a:endParaRPr lang="fr-CA" dirty="0" smtClean="0"/>
          </a:p>
          <a:p>
            <a:r>
              <a:rPr lang="fr-CA" dirty="0" smtClean="0"/>
              <a:t>Autre nom: Verrues</a:t>
            </a:r>
          </a:p>
          <a:p>
            <a:r>
              <a:rPr lang="fr-CA" dirty="0" smtClean="0"/>
              <a:t>Nom Scientifique: VPH</a:t>
            </a:r>
          </a:p>
          <a:p>
            <a:r>
              <a:rPr lang="fr-CA" dirty="0" smtClean="0"/>
              <a:t>Type d’organisme: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</a:t>
            </a:r>
            <a:r>
              <a:rPr lang="fr-CA" dirty="0" err="1" smtClean="0"/>
              <a:t>Condylômes</a:t>
            </a:r>
            <a:endParaRPr lang="fr-CA" dirty="0" smtClean="0"/>
          </a:p>
          <a:p>
            <a:r>
              <a:rPr lang="fr-CA" dirty="0" smtClean="0"/>
              <a:t>Traitements: Cryothérapie(azote liquide), crèmes</a:t>
            </a:r>
            <a:endParaRPr lang="fr-CA" dirty="0"/>
          </a:p>
        </p:txBody>
      </p:sp>
      <p:pic>
        <p:nvPicPr>
          <p:cNvPr id="6146" name="Picture 2" descr="http://cdn2.mscnoticias.com.ve/wp-content/uploads/2012/04/virus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7375" y="0"/>
            <a:ext cx="3476625" cy="347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VHB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</a:t>
            </a:r>
            <a:r>
              <a:rPr lang="fr-CA" dirty="0" smtClean="0"/>
              <a:t> Hépatite B</a:t>
            </a:r>
            <a:endParaRPr lang="fr-CA" dirty="0" smtClean="0"/>
          </a:p>
          <a:p>
            <a:r>
              <a:rPr lang="fr-CA" dirty="0" smtClean="0"/>
              <a:t>Autre nom: Jaunisse</a:t>
            </a:r>
          </a:p>
          <a:p>
            <a:r>
              <a:rPr lang="fr-CA" dirty="0" smtClean="0"/>
              <a:t>Nom Scientifique: VHB</a:t>
            </a:r>
          </a:p>
          <a:p>
            <a:r>
              <a:rPr lang="fr-CA" dirty="0" smtClean="0"/>
              <a:t>Type d’organisme: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 Jaunisse, nausées, vomissements</a:t>
            </a:r>
          </a:p>
          <a:p>
            <a:r>
              <a:rPr lang="fr-CA" dirty="0" smtClean="0"/>
              <a:t>Traitements: Aucun</a:t>
            </a:r>
            <a:endParaRPr lang="fr-CA" dirty="0"/>
          </a:p>
        </p:txBody>
      </p:sp>
      <p:pic>
        <p:nvPicPr>
          <p:cNvPr id="5122" name="Picture 2" descr="http://www.cmete.com/images/articles/102_art_ov_139110887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6"/>
            <a:ext cx="31718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Neisseria</a:t>
            </a:r>
            <a:r>
              <a:rPr lang="fr-CA" dirty="0" smtClean="0"/>
              <a:t> </a:t>
            </a:r>
            <a:r>
              <a:rPr lang="fr-CA" dirty="0" err="1" smtClean="0"/>
              <a:t>Gonorrhoeae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Gonorrhée</a:t>
            </a:r>
          </a:p>
          <a:p>
            <a:r>
              <a:rPr lang="fr-CA" dirty="0" smtClean="0"/>
              <a:t>Autre nom: Chaude Pisse</a:t>
            </a:r>
          </a:p>
          <a:p>
            <a:r>
              <a:rPr lang="fr-CA" dirty="0" smtClean="0"/>
              <a:t>Nom Scientifique: </a:t>
            </a:r>
            <a:r>
              <a:rPr lang="fr-CA" dirty="0" err="1" smtClean="0"/>
              <a:t>Neisseria</a:t>
            </a:r>
            <a:r>
              <a:rPr lang="fr-CA" dirty="0" smtClean="0"/>
              <a:t> </a:t>
            </a:r>
            <a:r>
              <a:rPr lang="fr-CA" dirty="0" err="1" smtClean="0"/>
              <a:t>Gonorrhoeae</a:t>
            </a:r>
            <a:endParaRPr lang="fr-CA" dirty="0" smtClean="0"/>
          </a:p>
          <a:p>
            <a:r>
              <a:rPr lang="fr-CA" dirty="0" smtClean="0"/>
              <a:t>Type d’organisme: Règne des monères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Chaude Pisse</a:t>
            </a:r>
          </a:p>
          <a:p>
            <a:r>
              <a:rPr lang="fr-CA" dirty="0" smtClean="0"/>
              <a:t>Traitements: Antibiotiques</a:t>
            </a:r>
            <a:endParaRPr lang="fr-CA" dirty="0"/>
          </a:p>
        </p:txBody>
      </p:sp>
      <p:pic>
        <p:nvPicPr>
          <p:cNvPr id="4098" name="Picture 2" descr="http://images-mds.staticskynet.be/NewsFolder/original/SKY20120925123944lemir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1632" y="4373724"/>
            <a:ext cx="3312368" cy="248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VHS-II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Nom: Herpès Génital</a:t>
            </a:r>
          </a:p>
          <a:p>
            <a:r>
              <a:rPr lang="fr-CA" dirty="0" smtClean="0"/>
              <a:t>Autre nom: Feux sauvages</a:t>
            </a:r>
          </a:p>
          <a:p>
            <a:r>
              <a:rPr lang="fr-CA" dirty="0" smtClean="0"/>
              <a:t>Nom Scientifique: VHS-II</a:t>
            </a:r>
          </a:p>
          <a:p>
            <a:r>
              <a:rPr lang="fr-CA" dirty="0" smtClean="0"/>
              <a:t>Type d’organisme: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 Gales</a:t>
            </a:r>
          </a:p>
          <a:p>
            <a:r>
              <a:rPr lang="fr-CA" dirty="0" smtClean="0"/>
              <a:t>Traitements: Antiviraux</a:t>
            </a:r>
            <a:endParaRPr lang="fr-CA" dirty="0"/>
          </a:p>
        </p:txBody>
      </p:sp>
      <p:pic>
        <p:nvPicPr>
          <p:cNvPr id="3074" name="Picture 2" descr="http://www.hcvsinfronteras.org.ar/wp-content/uploads/2013/07/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3560" y="3429000"/>
            <a:ext cx="3960440" cy="247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Treponma</a:t>
            </a:r>
            <a:r>
              <a:rPr lang="fr-CA" dirty="0" smtClean="0"/>
              <a:t> Pallidum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Nom: Syphilis</a:t>
            </a:r>
          </a:p>
          <a:p>
            <a:r>
              <a:rPr lang="fr-CA" dirty="0" smtClean="0"/>
              <a:t>Autre nom: Petite Vérole</a:t>
            </a:r>
          </a:p>
          <a:p>
            <a:r>
              <a:rPr lang="fr-CA" dirty="0" smtClean="0"/>
              <a:t>Nom Scientifique: </a:t>
            </a:r>
            <a:r>
              <a:rPr lang="fr-CA" dirty="0" err="1" smtClean="0"/>
              <a:t>Treponema</a:t>
            </a:r>
            <a:r>
              <a:rPr lang="fr-CA" dirty="0" smtClean="0"/>
              <a:t> Pallidum</a:t>
            </a:r>
          </a:p>
          <a:p>
            <a:r>
              <a:rPr lang="fr-CA" dirty="0" smtClean="0"/>
              <a:t>Type d’organisme: Règne des monères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Symptômes:</a:t>
            </a:r>
            <a:r>
              <a:rPr lang="fr-CA" dirty="0" smtClean="0"/>
              <a:t> Chancres</a:t>
            </a:r>
            <a:endParaRPr lang="fr-CA" dirty="0" smtClean="0"/>
          </a:p>
          <a:p>
            <a:r>
              <a:rPr lang="fr-CA" dirty="0" smtClean="0"/>
              <a:t>Traitements: Antibiotiques</a:t>
            </a:r>
            <a:endParaRPr lang="fr-CA" dirty="0"/>
          </a:p>
        </p:txBody>
      </p:sp>
      <p:pic>
        <p:nvPicPr>
          <p:cNvPr id="2050" name="Picture 2" descr="http://img.webmd.com/dtmcms/live/webmd/consumer_assets/site_images/articles/health_and_medical_reference/sexual_health/200x180_sexual_condtions_guide_syphilis_article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4062" y="3933056"/>
            <a:ext cx="3249938" cy="292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259</Words>
  <Application>Microsoft Office PowerPoint</Application>
  <PresentationFormat>Affichage à l'écran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Les agents Infectiaux</vt:lpstr>
      <vt:lpstr>Phtirius Pubis</vt:lpstr>
      <vt:lpstr>Trichomonas Vaginalis</vt:lpstr>
      <vt:lpstr>Chlamydia Trachomatis</vt:lpstr>
      <vt:lpstr>VPH</vt:lpstr>
      <vt:lpstr>VHB</vt:lpstr>
      <vt:lpstr>Neisseria Gonorrhoeae</vt:lpstr>
      <vt:lpstr>VHS-II</vt:lpstr>
      <vt:lpstr>Treponma Pallidum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agents Infectiaux</dc:title>
  <dc:creator>CSBE</dc:creator>
  <cp:lastModifiedBy>CSBE</cp:lastModifiedBy>
  <cp:revision>7</cp:revision>
  <dcterms:created xsi:type="dcterms:W3CDTF">2015-05-21T18:57:03Z</dcterms:created>
  <dcterms:modified xsi:type="dcterms:W3CDTF">2015-05-21T20:05:18Z</dcterms:modified>
</cp:coreProperties>
</file>