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0E351-5E72-424E-A047-03C85C7A9AEB}" type="datetimeFigureOut">
              <a:rPr lang="fr-CA" smtClean="0"/>
              <a:t>29-04-15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D9504-8539-4FFC-908F-323841828B31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0E351-5E72-424E-A047-03C85C7A9AEB}" type="datetimeFigureOut">
              <a:rPr lang="fr-CA" smtClean="0"/>
              <a:t>29-04-15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D9504-8539-4FFC-908F-323841828B31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0E351-5E72-424E-A047-03C85C7A9AEB}" type="datetimeFigureOut">
              <a:rPr lang="fr-CA" smtClean="0"/>
              <a:t>29-04-15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D9504-8539-4FFC-908F-323841828B31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0E351-5E72-424E-A047-03C85C7A9AEB}" type="datetimeFigureOut">
              <a:rPr lang="fr-CA" smtClean="0"/>
              <a:t>29-04-15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D9504-8539-4FFC-908F-323841828B31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0E351-5E72-424E-A047-03C85C7A9AEB}" type="datetimeFigureOut">
              <a:rPr lang="fr-CA" smtClean="0"/>
              <a:t>29-04-15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D9504-8539-4FFC-908F-323841828B31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0E351-5E72-424E-A047-03C85C7A9AEB}" type="datetimeFigureOut">
              <a:rPr lang="fr-CA" smtClean="0"/>
              <a:t>29-04-15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D9504-8539-4FFC-908F-323841828B31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0E351-5E72-424E-A047-03C85C7A9AEB}" type="datetimeFigureOut">
              <a:rPr lang="fr-CA" smtClean="0"/>
              <a:t>29-04-15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D9504-8539-4FFC-908F-323841828B31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0E351-5E72-424E-A047-03C85C7A9AEB}" type="datetimeFigureOut">
              <a:rPr lang="fr-CA" smtClean="0"/>
              <a:t>29-04-15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D9504-8539-4FFC-908F-323841828B31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0E351-5E72-424E-A047-03C85C7A9AEB}" type="datetimeFigureOut">
              <a:rPr lang="fr-CA" smtClean="0"/>
              <a:t>29-04-15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D9504-8539-4FFC-908F-323841828B31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0E351-5E72-424E-A047-03C85C7A9AEB}" type="datetimeFigureOut">
              <a:rPr lang="fr-CA" smtClean="0"/>
              <a:t>29-04-15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D9504-8539-4FFC-908F-323841828B31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0E351-5E72-424E-A047-03C85C7A9AEB}" type="datetimeFigureOut">
              <a:rPr lang="fr-CA" smtClean="0"/>
              <a:t>29-04-15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D9504-8539-4FFC-908F-323841828B31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White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80E351-5E72-424E-A047-03C85C7A9AEB}" type="datetimeFigureOut">
              <a:rPr lang="fr-CA" smtClean="0"/>
              <a:t>29-04-15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AD9504-8539-4FFC-908F-323841828B31}" type="slidenum">
              <a:rPr lang="fr-CA" smtClean="0"/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470025"/>
          </a:xfrm>
        </p:spPr>
        <p:txBody>
          <a:bodyPr/>
          <a:lstStyle/>
          <a:p>
            <a:r>
              <a:rPr lang="fr-CA" dirty="0" smtClean="0"/>
              <a:t>Procédé de séparation </a:t>
            </a:r>
            <a:br>
              <a:rPr lang="fr-CA" dirty="0" smtClean="0"/>
            </a:br>
            <a:r>
              <a:rPr lang="fr-CA" dirty="0" smtClean="0"/>
              <a:t>par Gabriel </a:t>
            </a:r>
            <a:r>
              <a:rPr lang="fr-CA" dirty="0" err="1" smtClean="0"/>
              <a:t>poulin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691680" y="3356992"/>
            <a:ext cx="1800200" cy="151216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Sédimentation</a:t>
            </a:r>
            <a:endParaRPr lang="fr-CA" dirty="0"/>
          </a:p>
        </p:txBody>
      </p:sp>
      <p:sp>
        <p:nvSpPr>
          <p:cNvPr id="4" name="Rectangle 3"/>
          <p:cNvSpPr/>
          <p:nvPr/>
        </p:nvSpPr>
        <p:spPr>
          <a:xfrm>
            <a:off x="1403648" y="2132856"/>
            <a:ext cx="288032" cy="3096344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Rectangle 4"/>
          <p:cNvSpPr/>
          <p:nvPr/>
        </p:nvSpPr>
        <p:spPr>
          <a:xfrm>
            <a:off x="1691680" y="4869160"/>
            <a:ext cx="2160240" cy="36004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Rectangle 5"/>
          <p:cNvSpPr/>
          <p:nvPr/>
        </p:nvSpPr>
        <p:spPr>
          <a:xfrm>
            <a:off x="3491880" y="2204864"/>
            <a:ext cx="360040" cy="266429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cxnSp>
        <p:nvCxnSpPr>
          <p:cNvPr id="8" name="Connecteur droit 7"/>
          <p:cNvCxnSpPr/>
          <p:nvPr/>
        </p:nvCxnSpPr>
        <p:spPr>
          <a:xfrm flipV="1">
            <a:off x="1691680" y="2924944"/>
            <a:ext cx="288032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1691680" y="3356992"/>
            <a:ext cx="1800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1835696" y="3933056"/>
            <a:ext cx="360040" cy="36004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4" name="Rectangle 13"/>
          <p:cNvSpPr/>
          <p:nvPr/>
        </p:nvSpPr>
        <p:spPr>
          <a:xfrm>
            <a:off x="2915816" y="3717032"/>
            <a:ext cx="288032" cy="266328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cxnSp>
        <p:nvCxnSpPr>
          <p:cNvPr id="16" name="Connecteur droit avec flèche 15"/>
          <p:cNvCxnSpPr/>
          <p:nvPr/>
        </p:nvCxnSpPr>
        <p:spPr>
          <a:xfrm>
            <a:off x="2123728" y="4365104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/>
          <p:cNvCxnSpPr/>
          <p:nvPr/>
        </p:nvCxnSpPr>
        <p:spPr>
          <a:xfrm flipV="1">
            <a:off x="2699792" y="3573016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/>
        </p:nvSpPr>
        <p:spPr>
          <a:xfrm>
            <a:off x="4067944" y="3068960"/>
            <a:ext cx="29523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>
                <a:solidFill>
                  <a:schemeClr val="accent3"/>
                </a:solidFill>
              </a:rPr>
              <a:t>Flotte / Surnageant</a:t>
            </a:r>
          </a:p>
          <a:p>
            <a:endParaRPr lang="fr-CA" dirty="0">
              <a:solidFill>
                <a:schemeClr val="accent3"/>
              </a:solidFill>
            </a:endParaRPr>
          </a:p>
          <a:p>
            <a:r>
              <a:rPr lang="fr-CA" dirty="0" smtClean="0">
                <a:solidFill>
                  <a:srgbClr val="FF0000"/>
                </a:solidFill>
              </a:rPr>
              <a:t>Solide Soluble</a:t>
            </a:r>
          </a:p>
          <a:p>
            <a:endParaRPr lang="fr-CA" dirty="0"/>
          </a:p>
        </p:txBody>
      </p:sp>
      <p:sp>
        <p:nvSpPr>
          <p:cNvPr id="20" name="ZoneTexte 19"/>
          <p:cNvSpPr txBox="1"/>
          <p:nvPr/>
        </p:nvSpPr>
        <p:spPr>
          <a:xfrm>
            <a:off x="4139952" y="4725144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Résidu</a:t>
            </a:r>
            <a:endParaRPr lang="fr-CA" dirty="0"/>
          </a:p>
        </p:txBody>
      </p:sp>
      <p:sp>
        <p:nvSpPr>
          <p:cNvPr id="21" name="Rectangle 20"/>
          <p:cNvSpPr/>
          <p:nvPr/>
        </p:nvSpPr>
        <p:spPr>
          <a:xfrm>
            <a:off x="2627784" y="4509120"/>
            <a:ext cx="122312" cy="19432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2" name="Rectangle 21"/>
          <p:cNvSpPr/>
          <p:nvPr/>
        </p:nvSpPr>
        <p:spPr>
          <a:xfrm>
            <a:off x="2483768" y="4221088"/>
            <a:ext cx="122312" cy="19432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3" name="Rectangle 22"/>
          <p:cNvSpPr/>
          <p:nvPr/>
        </p:nvSpPr>
        <p:spPr>
          <a:xfrm>
            <a:off x="2771800" y="4077072"/>
            <a:ext cx="122312" cy="19432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4" name="Rectangle 23"/>
          <p:cNvSpPr/>
          <p:nvPr/>
        </p:nvSpPr>
        <p:spPr>
          <a:xfrm>
            <a:off x="3275856" y="4077072"/>
            <a:ext cx="122312" cy="19432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5" name="Rectangle 24"/>
          <p:cNvSpPr/>
          <p:nvPr/>
        </p:nvSpPr>
        <p:spPr>
          <a:xfrm>
            <a:off x="3131840" y="4365104"/>
            <a:ext cx="122312" cy="19432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Décantation</a:t>
            </a:r>
            <a:endParaRPr lang="fr-CA" dirty="0"/>
          </a:p>
        </p:txBody>
      </p:sp>
      <p:sp>
        <p:nvSpPr>
          <p:cNvPr id="5" name="Rectangle 4"/>
          <p:cNvSpPr/>
          <p:nvPr/>
        </p:nvSpPr>
        <p:spPr>
          <a:xfrm>
            <a:off x="5364088" y="4005064"/>
            <a:ext cx="144016" cy="20162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Rectangle 5"/>
          <p:cNvSpPr/>
          <p:nvPr/>
        </p:nvSpPr>
        <p:spPr>
          <a:xfrm>
            <a:off x="6660232" y="4005064"/>
            <a:ext cx="144016" cy="20162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Rectangle 6"/>
          <p:cNvSpPr/>
          <p:nvPr/>
        </p:nvSpPr>
        <p:spPr>
          <a:xfrm>
            <a:off x="5436096" y="6021288"/>
            <a:ext cx="1368152" cy="72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Rectangle 7"/>
          <p:cNvSpPr/>
          <p:nvPr/>
        </p:nvSpPr>
        <p:spPr>
          <a:xfrm>
            <a:off x="5508104" y="5301208"/>
            <a:ext cx="1152128" cy="7200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Rectangle 8"/>
          <p:cNvSpPr/>
          <p:nvPr/>
        </p:nvSpPr>
        <p:spPr>
          <a:xfrm rot="18044011">
            <a:off x="5129537" y="3824105"/>
            <a:ext cx="2122892" cy="126539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1" name="Bande diagonale 10"/>
          <p:cNvSpPr/>
          <p:nvPr/>
        </p:nvSpPr>
        <p:spPr>
          <a:xfrm rot="2811019">
            <a:off x="3717827" y="1466922"/>
            <a:ext cx="1728192" cy="1368152"/>
          </a:xfrm>
          <a:prstGeom prst="diagStripe">
            <a:avLst>
              <a:gd name="adj" fmla="val 8569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491880" y="1916832"/>
            <a:ext cx="144016" cy="1656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3" name="Bande diagonale 12"/>
          <p:cNvSpPr/>
          <p:nvPr/>
        </p:nvSpPr>
        <p:spPr>
          <a:xfrm rot="2811019">
            <a:off x="3717827" y="3051098"/>
            <a:ext cx="1728192" cy="1368152"/>
          </a:xfrm>
          <a:prstGeom prst="diagStripe">
            <a:avLst>
              <a:gd name="adj" fmla="val 8569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>
              <a:solidFill>
                <a:schemeClr val="tx1"/>
              </a:solidFill>
            </a:endParaRPr>
          </a:p>
        </p:txBody>
      </p:sp>
      <p:sp>
        <p:nvSpPr>
          <p:cNvPr id="14" name="Triangle rectangle 13"/>
          <p:cNvSpPr/>
          <p:nvPr/>
        </p:nvSpPr>
        <p:spPr>
          <a:xfrm rot="197477">
            <a:off x="3609826" y="1971277"/>
            <a:ext cx="1944216" cy="1656184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5" name="Rectangle 14"/>
          <p:cNvSpPr/>
          <p:nvPr/>
        </p:nvSpPr>
        <p:spPr>
          <a:xfrm>
            <a:off x="6228184" y="5085184"/>
            <a:ext cx="288032" cy="266328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6" name="Rectangle 15"/>
          <p:cNvSpPr/>
          <p:nvPr/>
        </p:nvSpPr>
        <p:spPr>
          <a:xfrm>
            <a:off x="5940152" y="5157192"/>
            <a:ext cx="207640" cy="207640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7" name="Rectangle 16"/>
          <p:cNvSpPr/>
          <p:nvPr/>
        </p:nvSpPr>
        <p:spPr>
          <a:xfrm>
            <a:off x="5076056" y="2852936"/>
            <a:ext cx="288032" cy="266328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8" name="Rectangle 17"/>
          <p:cNvSpPr/>
          <p:nvPr/>
        </p:nvSpPr>
        <p:spPr>
          <a:xfrm>
            <a:off x="4211960" y="2852936"/>
            <a:ext cx="122312" cy="19432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9" name="Rectangle 18"/>
          <p:cNvSpPr/>
          <p:nvPr/>
        </p:nvSpPr>
        <p:spPr>
          <a:xfrm>
            <a:off x="4364360" y="3005336"/>
            <a:ext cx="122312" cy="19432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0" name="Rectangle 19"/>
          <p:cNvSpPr/>
          <p:nvPr/>
        </p:nvSpPr>
        <p:spPr>
          <a:xfrm>
            <a:off x="4516760" y="3157736"/>
            <a:ext cx="122312" cy="19432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1" name="Rectangle 20"/>
          <p:cNvSpPr/>
          <p:nvPr/>
        </p:nvSpPr>
        <p:spPr>
          <a:xfrm rot="19274985">
            <a:off x="3773572" y="3070569"/>
            <a:ext cx="182402" cy="504056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2" name="ZoneTexte 21"/>
          <p:cNvSpPr txBox="1"/>
          <p:nvPr/>
        </p:nvSpPr>
        <p:spPr>
          <a:xfrm>
            <a:off x="1259632" y="2924944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Résidu Sable</a:t>
            </a:r>
            <a:endParaRPr lang="fr-C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Filtration </a:t>
            </a:r>
            <a:endParaRPr lang="fr-CA" dirty="0"/>
          </a:p>
        </p:txBody>
      </p:sp>
      <p:sp>
        <p:nvSpPr>
          <p:cNvPr id="4" name="Triangle isocèle 3"/>
          <p:cNvSpPr/>
          <p:nvPr/>
        </p:nvSpPr>
        <p:spPr>
          <a:xfrm rot="10800000">
            <a:off x="2699792" y="1916832"/>
            <a:ext cx="1224136" cy="1656184"/>
          </a:xfrm>
          <a:prstGeom prst="triangle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Triangle isocèle 4"/>
          <p:cNvSpPr/>
          <p:nvPr/>
        </p:nvSpPr>
        <p:spPr>
          <a:xfrm rot="10800000">
            <a:off x="2555776" y="2348880"/>
            <a:ext cx="1512168" cy="2016224"/>
          </a:xfrm>
          <a:prstGeom prst="triangle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Trapèze 5"/>
          <p:cNvSpPr/>
          <p:nvPr/>
        </p:nvSpPr>
        <p:spPr>
          <a:xfrm>
            <a:off x="1691680" y="5013176"/>
            <a:ext cx="3312368" cy="1152128"/>
          </a:xfrm>
          <a:prstGeom prst="trapezoid">
            <a:avLst>
              <a:gd name="adj" fmla="val 8141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Organigramme : Processus 6"/>
          <p:cNvSpPr/>
          <p:nvPr/>
        </p:nvSpPr>
        <p:spPr>
          <a:xfrm rot="5400000">
            <a:off x="2375756" y="3320988"/>
            <a:ext cx="1944216" cy="1440160"/>
          </a:xfrm>
          <a:prstGeom prst="flowChartProcess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ZoneTexte 8"/>
          <p:cNvSpPr txBox="1"/>
          <p:nvPr/>
        </p:nvSpPr>
        <p:spPr>
          <a:xfrm>
            <a:off x="4932040" y="5517232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Filtrat</a:t>
            </a:r>
            <a:endParaRPr lang="fr-CA" dirty="0"/>
          </a:p>
        </p:txBody>
      </p:sp>
      <p:sp>
        <p:nvSpPr>
          <p:cNvPr id="10" name="ZoneTexte 9"/>
          <p:cNvSpPr txBox="1"/>
          <p:nvPr/>
        </p:nvSpPr>
        <p:spPr>
          <a:xfrm>
            <a:off x="395536" y="2636912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Résidu</a:t>
            </a:r>
            <a:endParaRPr lang="fr-CA" dirty="0"/>
          </a:p>
        </p:txBody>
      </p:sp>
      <p:sp>
        <p:nvSpPr>
          <p:cNvPr id="14" name="Rectangle 13"/>
          <p:cNvSpPr/>
          <p:nvPr/>
        </p:nvSpPr>
        <p:spPr>
          <a:xfrm>
            <a:off x="3059832" y="2636912"/>
            <a:ext cx="288032" cy="266328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5" name="Ellipse 14"/>
          <p:cNvSpPr/>
          <p:nvPr/>
        </p:nvSpPr>
        <p:spPr>
          <a:xfrm>
            <a:off x="6012160" y="1700808"/>
            <a:ext cx="1656184" cy="1512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cxnSp>
        <p:nvCxnSpPr>
          <p:cNvPr id="26" name="Connecteur droit avec flèche 25"/>
          <p:cNvCxnSpPr>
            <a:stCxn id="15" idx="0"/>
          </p:cNvCxnSpPr>
          <p:nvPr/>
        </p:nvCxnSpPr>
        <p:spPr>
          <a:xfrm>
            <a:off x="6840252" y="1700808"/>
            <a:ext cx="36004" cy="1728192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>
            <a:stCxn id="15" idx="2"/>
          </p:cNvCxnSpPr>
          <p:nvPr/>
        </p:nvCxnSpPr>
        <p:spPr>
          <a:xfrm>
            <a:off x="6012160" y="2456892"/>
            <a:ext cx="1728192" cy="36004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2843808" y="5517232"/>
            <a:ext cx="122312" cy="19432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1" name="Rectangle 30"/>
          <p:cNvSpPr/>
          <p:nvPr/>
        </p:nvSpPr>
        <p:spPr>
          <a:xfrm>
            <a:off x="3347864" y="5661248"/>
            <a:ext cx="122312" cy="19432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2" name="Rectangle 31"/>
          <p:cNvSpPr/>
          <p:nvPr/>
        </p:nvSpPr>
        <p:spPr>
          <a:xfrm>
            <a:off x="3131840" y="5949280"/>
            <a:ext cx="122312" cy="19432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3" name="Rectangle 32"/>
          <p:cNvSpPr/>
          <p:nvPr/>
        </p:nvSpPr>
        <p:spPr>
          <a:xfrm>
            <a:off x="3563888" y="5661248"/>
            <a:ext cx="122312" cy="19432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4" name="Rectangle 33"/>
          <p:cNvSpPr/>
          <p:nvPr/>
        </p:nvSpPr>
        <p:spPr>
          <a:xfrm flipH="1" flipV="1">
            <a:off x="3707904" y="5949280"/>
            <a:ext cx="144016" cy="10554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5" name="ZoneTexte 34"/>
          <p:cNvSpPr txBox="1"/>
          <p:nvPr/>
        </p:nvSpPr>
        <p:spPr>
          <a:xfrm>
            <a:off x="2339752" y="6453336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err="1" smtClean="0"/>
              <a:t>Solube</a:t>
            </a:r>
            <a:endParaRPr lang="fr-CA" dirty="0"/>
          </a:p>
        </p:txBody>
      </p:sp>
      <p:cxnSp>
        <p:nvCxnSpPr>
          <p:cNvPr id="37" name="Connecteur droit avec flèche 36"/>
          <p:cNvCxnSpPr/>
          <p:nvPr/>
        </p:nvCxnSpPr>
        <p:spPr>
          <a:xfrm flipH="1" flipV="1">
            <a:off x="4067944" y="2060848"/>
            <a:ext cx="1728192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Distillation</a:t>
            </a:r>
            <a:endParaRPr lang="fr-CA" dirty="0"/>
          </a:p>
        </p:txBody>
      </p:sp>
      <p:sp>
        <p:nvSpPr>
          <p:cNvPr id="4" name="ZoneTexte 3"/>
          <p:cNvSpPr txBox="1"/>
          <p:nvPr/>
        </p:nvSpPr>
        <p:spPr>
          <a:xfrm>
            <a:off x="539552" y="1556792"/>
            <a:ext cx="7992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                                                                     Liquide</a:t>
            </a:r>
            <a:endParaRPr lang="fr-CA" dirty="0"/>
          </a:p>
        </p:txBody>
      </p:sp>
      <p:sp>
        <p:nvSpPr>
          <p:cNvPr id="5" name="Rectangle 4"/>
          <p:cNvSpPr/>
          <p:nvPr/>
        </p:nvSpPr>
        <p:spPr>
          <a:xfrm>
            <a:off x="395536" y="4437112"/>
            <a:ext cx="3528392" cy="86409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Rectangle 5"/>
          <p:cNvSpPr/>
          <p:nvPr/>
        </p:nvSpPr>
        <p:spPr>
          <a:xfrm>
            <a:off x="1115616" y="4005064"/>
            <a:ext cx="1944216" cy="432048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Trapèze 6"/>
          <p:cNvSpPr/>
          <p:nvPr/>
        </p:nvSpPr>
        <p:spPr>
          <a:xfrm>
            <a:off x="1187624" y="3429000"/>
            <a:ext cx="1728192" cy="576064"/>
          </a:xfrm>
          <a:prstGeom prst="trapezoid">
            <a:avLst>
              <a:gd name="adj" fmla="val 8141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Organigramme : Processus 7"/>
          <p:cNvSpPr/>
          <p:nvPr/>
        </p:nvSpPr>
        <p:spPr>
          <a:xfrm rot="5400000">
            <a:off x="1439652" y="2528900"/>
            <a:ext cx="1224136" cy="576064"/>
          </a:xfrm>
          <a:prstGeom prst="flowChartProcess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1" name="Forme libre 10"/>
          <p:cNvSpPr/>
          <p:nvPr/>
        </p:nvSpPr>
        <p:spPr>
          <a:xfrm>
            <a:off x="1938969" y="2137272"/>
            <a:ext cx="319489" cy="0"/>
          </a:xfrm>
          <a:custGeom>
            <a:avLst/>
            <a:gdLst>
              <a:gd name="connsiteX0" fmla="*/ 0 w 319489"/>
              <a:gd name="connsiteY0" fmla="*/ 0 h 0"/>
              <a:gd name="connsiteX1" fmla="*/ 319489 w 319489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19489">
                <a:moveTo>
                  <a:pt x="0" y="0"/>
                </a:moveTo>
                <a:lnTo>
                  <a:pt x="319489" y="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3" name="Flèche droite 12"/>
          <p:cNvSpPr/>
          <p:nvPr/>
        </p:nvSpPr>
        <p:spPr>
          <a:xfrm rot="1761847">
            <a:off x="2430418" y="2483788"/>
            <a:ext cx="3600400" cy="432048"/>
          </a:xfrm>
          <a:prstGeom prst="rightArrow">
            <a:avLst>
              <a:gd name="adj1" fmla="val 34700"/>
              <a:gd name="adj2" fmla="val 398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4" name="Flèche droite 13"/>
          <p:cNvSpPr/>
          <p:nvPr/>
        </p:nvSpPr>
        <p:spPr>
          <a:xfrm rot="20381022">
            <a:off x="1865746" y="1852716"/>
            <a:ext cx="936104" cy="3408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6" name="Organigramme : Processus 15"/>
          <p:cNvSpPr/>
          <p:nvPr/>
        </p:nvSpPr>
        <p:spPr>
          <a:xfrm>
            <a:off x="4788024" y="3356992"/>
            <a:ext cx="2520280" cy="2520280"/>
          </a:xfrm>
          <a:prstGeom prst="flowChartProcess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7" name="Rectangle 16"/>
          <p:cNvSpPr/>
          <p:nvPr/>
        </p:nvSpPr>
        <p:spPr>
          <a:xfrm>
            <a:off x="4716016" y="4509120"/>
            <a:ext cx="2664296" cy="144016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8" name="Rectangle 17"/>
          <p:cNvSpPr/>
          <p:nvPr/>
        </p:nvSpPr>
        <p:spPr>
          <a:xfrm>
            <a:off x="5364088" y="3645024"/>
            <a:ext cx="576064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9" name="ZoneTexte 18"/>
          <p:cNvSpPr txBox="1"/>
          <p:nvPr/>
        </p:nvSpPr>
        <p:spPr>
          <a:xfrm>
            <a:off x="5940152" y="3717032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Distillat</a:t>
            </a:r>
            <a:endParaRPr lang="fr-CA" dirty="0"/>
          </a:p>
        </p:txBody>
      </p:sp>
      <p:sp>
        <p:nvSpPr>
          <p:cNvPr id="20" name="Rectangle 19"/>
          <p:cNvSpPr/>
          <p:nvPr/>
        </p:nvSpPr>
        <p:spPr>
          <a:xfrm>
            <a:off x="1979712" y="3573016"/>
            <a:ext cx="194320" cy="12231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1" name="Rectangle 20"/>
          <p:cNvSpPr/>
          <p:nvPr/>
        </p:nvSpPr>
        <p:spPr>
          <a:xfrm>
            <a:off x="1763688" y="3717032"/>
            <a:ext cx="194320" cy="12231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2" name="Rectangle 21"/>
          <p:cNvSpPr/>
          <p:nvPr/>
        </p:nvSpPr>
        <p:spPr>
          <a:xfrm flipH="1">
            <a:off x="2195736" y="3717032"/>
            <a:ext cx="157336" cy="20270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3" name="ZoneTexte 22"/>
          <p:cNvSpPr txBox="1"/>
          <p:nvPr/>
        </p:nvSpPr>
        <p:spPr>
          <a:xfrm>
            <a:off x="2555776" y="3212976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Résidu</a:t>
            </a:r>
            <a:endParaRPr lang="fr-C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Distillation</a:t>
            </a:r>
            <a:endParaRPr lang="fr-CA" dirty="0"/>
          </a:p>
        </p:txBody>
      </p:sp>
      <p:sp>
        <p:nvSpPr>
          <p:cNvPr id="4" name="ZoneTexte 3"/>
          <p:cNvSpPr txBox="1"/>
          <p:nvPr/>
        </p:nvSpPr>
        <p:spPr>
          <a:xfrm>
            <a:off x="611560" y="1340768"/>
            <a:ext cx="7992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Solide</a:t>
            </a:r>
            <a:endParaRPr lang="fr-CA" dirty="0"/>
          </a:p>
        </p:txBody>
      </p:sp>
      <p:sp>
        <p:nvSpPr>
          <p:cNvPr id="5" name="Rectangle 4"/>
          <p:cNvSpPr/>
          <p:nvPr/>
        </p:nvSpPr>
        <p:spPr>
          <a:xfrm>
            <a:off x="395536" y="4437112"/>
            <a:ext cx="3528392" cy="86409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Rectangle 5"/>
          <p:cNvSpPr/>
          <p:nvPr/>
        </p:nvSpPr>
        <p:spPr>
          <a:xfrm>
            <a:off x="1115616" y="4005064"/>
            <a:ext cx="1944216" cy="432048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Trapèze 6"/>
          <p:cNvSpPr/>
          <p:nvPr/>
        </p:nvSpPr>
        <p:spPr>
          <a:xfrm>
            <a:off x="1187624" y="3429000"/>
            <a:ext cx="1728192" cy="576064"/>
          </a:xfrm>
          <a:prstGeom prst="trapezoid">
            <a:avLst>
              <a:gd name="adj" fmla="val 8141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Organigramme : Processus 7"/>
          <p:cNvSpPr/>
          <p:nvPr/>
        </p:nvSpPr>
        <p:spPr>
          <a:xfrm rot="5400000">
            <a:off x="1439652" y="2528900"/>
            <a:ext cx="1224136" cy="576064"/>
          </a:xfrm>
          <a:prstGeom prst="flowChartProcess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1" name="Forme libre 10"/>
          <p:cNvSpPr/>
          <p:nvPr/>
        </p:nvSpPr>
        <p:spPr>
          <a:xfrm>
            <a:off x="1938969" y="2137272"/>
            <a:ext cx="319489" cy="0"/>
          </a:xfrm>
          <a:custGeom>
            <a:avLst/>
            <a:gdLst>
              <a:gd name="connsiteX0" fmla="*/ 0 w 319489"/>
              <a:gd name="connsiteY0" fmla="*/ 0 h 0"/>
              <a:gd name="connsiteX1" fmla="*/ 319489 w 319489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19489">
                <a:moveTo>
                  <a:pt x="0" y="0"/>
                </a:moveTo>
                <a:lnTo>
                  <a:pt x="319489" y="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9" name="ZoneTexte 18"/>
          <p:cNvSpPr txBox="1"/>
          <p:nvPr/>
        </p:nvSpPr>
        <p:spPr>
          <a:xfrm>
            <a:off x="5724128" y="1988840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Évaporation</a:t>
            </a:r>
            <a:endParaRPr lang="fr-CA" dirty="0"/>
          </a:p>
        </p:txBody>
      </p:sp>
      <p:sp>
        <p:nvSpPr>
          <p:cNvPr id="20" name="Rectangle 19"/>
          <p:cNvSpPr/>
          <p:nvPr/>
        </p:nvSpPr>
        <p:spPr>
          <a:xfrm>
            <a:off x="1979712" y="3573016"/>
            <a:ext cx="194320" cy="12231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1" name="Rectangle 20"/>
          <p:cNvSpPr/>
          <p:nvPr/>
        </p:nvSpPr>
        <p:spPr>
          <a:xfrm>
            <a:off x="1763688" y="3717032"/>
            <a:ext cx="194320" cy="12231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2" name="Rectangle 21"/>
          <p:cNvSpPr/>
          <p:nvPr/>
        </p:nvSpPr>
        <p:spPr>
          <a:xfrm flipH="1">
            <a:off x="2195736" y="3717032"/>
            <a:ext cx="157336" cy="20270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3" name="ZoneTexte 22"/>
          <p:cNvSpPr txBox="1"/>
          <p:nvPr/>
        </p:nvSpPr>
        <p:spPr>
          <a:xfrm>
            <a:off x="2555776" y="3212976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Résidu</a:t>
            </a:r>
            <a:endParaRPr lang="fr-CA" dirty="0"/>
          </a:p>
        </p:txBody>
      </p:sp>
      <p:sp>
        <p:nvSpPr>
          <p:cNvPr id="24" name="Explosion 1 23"/>
          <p:cNvSpPr/>
          <p:nvPr/>
        </p:nvSpPr>
        <p:spPr>
          <a:xfrm>
            <a:off x="1331640" y="908720"/>
            <a:ext cx="1440160" cy="1008112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26</Words>
  <Application>Microsoft Office PowerPoint</Application>
  <PresentationFormat>Affichage à l'écran (4:3)</PresentationFormat>
  <Paragraphs>20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Procédé de séparation  par Gabriel poulin</vt:lpstr>
      <vt:lpstr>Sédimentation</vt:lpstr>
      <vt:lpstr>Décantation</vt:lpstr>
      <vt:lpstr>Filtration </vt:lpstr>
      <vt:lpstr>Distillation</vt:lpstr>
      <vt:lpstr>Distillation</vt:lpstr>
    </vt:vector>
  </TitlesOfParts>
  <Company>CSBE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Procédé de séparation  par Gabriel poulin</dc:title>
  <dc:creator>CSBE</dc:creator>
  <cp:lastModifiedBy>CSBE</cp:lastModifiedBy>
  <cp:revision>4</cp:revision>
  <dcterms:created xsi:type="dcterms:W3CDTF">2015-04-29T15:15:35Z</dcterms:created>
  <dcterms:modified xsi:type="dcterms:W3CDTF">2015-04-29T15:50:30Z</dcterms:modified>
</cp:coreProperties>
</file>