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0A0B2-4408-4E6C-AAAA-15ED722C2EB0}" type="datetimeFigureOut">
              <a:rPr lang="fr-CA" smtClean="0"/>
              <a:t>21-05-15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CC05C-D49E-41FD-A3B6-133A86B96F1C}" type="slidenum">
              <a:rPr lang="fr-CA" smtClean="0"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0"/>
            <a:ext cx="6400800" cy="6858000"/>
          </a:xfrm>
        </p:spPr>
        <p:txBody>
          <a:bodyPr>
            <a:normAutofit lnSpcReduction="10000"/>
          </a:bodyPr>
          <a:lstStyle/>
          <a:p>
            <a:r>
              <a:rPr lang="fr-CA" dirty="0" smtClean="0"/>
              <a:t>Projet B  ITSS</a:t>
            </a:r>
          </a:p>
          <a:p>
            <a:endParaRPr lang="fr-CA" dirty="0"/>
          </a:p>
          <a:p>
            <a:r>
              <a:rPr lang="fr-CA" dirty="0" smtClean="0"/>
              <a:t>Info</a:t>
            </a:r>
          </a:p>
          <a:p>
            <a:endParaRPr lang="fr-CA" dirty="0"/>
          </a:p>
          <a:p>
            <a:r>
              <a:rPr lang="fr-CA" dirty="0" smtClean="0"/>
              <a:t>Présenté à</a:t>
            </a:r>
          </a:p>
          <a:p>
            <a:r>
              <a:rPr lang="fr-CA" dirty="0" smtClean="0"/>
              <a:t>Daniel Blais</a:t>
            </a:r>
          </a:p>
          <a:p>
            <a:endParaRPr lang="fr-CA" dirty="0"/>
          </a:p>
          <a:p>
            <a:r>
              <a:rPr lang="fr-CA" dirty="0" smtClean="0"/>
              <a:t>Par</a:t>
            </a:r>
          </a:p>
          <a:p>
            <a:r>
              <a:rPr lang="fr-CA" dirty="0" smtClean="0"/>
              <a:t>Gabriel Poulin</a:t>
            </a:r>
          </a:p>
          <a:p>
            <a:r>
              <a:rPr lang="fr-CA" dirty="0" err="1" smtClean="0"/>
              <a:t>Msi</a:t>
            </a:r>
            <a:r>
              <a:rPr lang="fr-CA" dirty="0" smtClean="0"/>
              <a:t> 2</a:t>
            </a:r>
          </a:p>
          <a:p>
            <a:r>
              <a:rPr lang="fr-CA" dirty="0" smtClean="0"/>
              <a:t>ESV</a:t>
            </a:r>
          </a:p>
          <a:p>
            <a:r>
              <a:rPr lang="fr-CA" dirty="0" smtClean="0"/>
              <a:t>21 Mai</a:t>
            </a:r>
          </a:p>
          <a:p>
            <a:endParaRPr lang="fr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Syphilis </a:t>
            </a:r>
          </a:p>
          <a:p>
            <a:r>
              <a:rPr lang="fr-CA" dirty="0" smtClean="0"/>
              <a:t>Autre Nom: Petite Vérole</a:t>
            </a:r>
          </a:p>
          <a:p>
            <a:r>
              <a:rPr lang="fr-CA" dirty="0" smtClean="0"/>
              <a:t>Nom scientifique </a:t>
            </a:r>
            <a:r>
              <a:rPr lang="fr-CA" dirty="0" err="1" smtClean="0"/>
              <a:t>Treponema</a:t>
            </a:r>
            <a:r>
              <a:rPr lang="fr-CA" dirty="0" smtClean="0"/>
              <a:t> Pallidum</a:t>
            </a:r>
          </a:p>
          <a:p>
            <a:r>
              <a:rPr lang="fr-CA" dirty="0" smtClean="0"/>
              <a:t>Type d’organisme  Monères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chancre  </a:t>
            </a:r>
          </a:p>
          <a:p>
            <a:r>
              <a:rPr lang="fr-CA" dirty="0" smtClean="0"/>
              <a:t>Traitement: Antibiotique</a:t>
            </a:r>
            <a:endParaRPr lang="fr-CA" dirty="0"/>
          </a:p>
        </p:txBody>
      </p:sp>
      <p:pic>
        <p:nvPicPr>
          <p:cNvPr id="9218" name="Picture 2" descr="C:\Users\eleve\Desktop\200x180_sexual_condtions_guide_syphilis_article_im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17032"/>
            <a:ext cx="2898730" cy="26088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fr-CA" dirty="0" smtClean="0"/>
              <a:t>Nom: Morpions</a:t>
            </a:r>
          </a:p>
          <a:p>
            <a:r>
              <a:rPr lang="fr-CA" dirty="0" smtClean="0"/>
              <a:t>Autre Nom: Pou de pubis</a:t>
            </a:r>
          </a:p>
          <a:p>
            <a:r>
              <a:rPr lang="fr-CA" dirty="0" smtClean="0"/>
              <a:t>Nom scientifique : </a:t>
            </a:r>
            <a:r>
              <a:rPr lang="fr-CA" dirty="0" err="1" smtClean="0"/>
              <a:t>Phitirius</a:t>
            </a:r>
            <a:endParaRPr lang="fr-CA" dirty="0" smtClean="0"/>
          </a:p>
          <a:p>
            <a:r>
              <a:rPr lang="fr-CA" dirty="0" smtClean="0"/>
              <a:t>Type d’organisme: Règne animal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: Pique/Gratte</a:t>
            </a:r>
          </a:p>
          <a:p>
            <a:r>
              <a:rPr lang="fr-CA" dirty="0" smtClean="0"/>
              <a:t>Traitement: Crème/Lotions/Shampoings</a:t>
            </a:r>
            <a:endParaRPr lang="fr-CA" dirty="0"/>
          </a:p>
        </p:txBody>
      </p:sp>
      <p:pic>
        <p:nvPicPr>
          <p:cNvPr id="1026" name="Picture 2" descr="C:\Users\eleve\Desktop\220px-SOA-Pediculosis-pubi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3933056"/>
            <a:ext cx="1006475" cy="754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fr-CA" dirty="0" smtClean="0"/>
              <a:t>Nom: Vaginite </a:t>
            </a:r>
          </a:p>
          <a:p>
            <a:r>
              <a:rPr lang="fr-CA" dirty="0" smtClean="0"/>
              <a:t>Autre Nom: Vaginite à levure</a:t>
            </a:r>
          </a:p>
          <a:p>
            <a:r>
              <a:rPr lang="fr-CA" dirty="0" smtClean="0"/>
              <a:t>Nom Scientifique: </a:t>
            </a:r>
            <a:r>
              <a:rPr lang="fr-CA" dirty="0" err="1" smtClean="0"/>
              <a:t>Trischomonas</a:t>
            </a:r>
            <a:r>
              <a:rPr lang="fr-CA" dirty="0" smtClean="0"/>
              <a:t> </a:t>
            </a:r>
            <a:r>
              <a:rPr lang="fr-CA" dirty="0" err="1" smtClean="0"/>
              <a:t>vaginalis</a:t>
            </a:r>
            <a:endParaRPr lang="fr-CA" dirty="0" smtClean="0"/>
          </a:p>
          <a:p>
            <a:r>
              <a:rPr lang="fr-CA" dirty="0" smtClean="0"/>
              <a:t>Type d’organisme : Règne des protiste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Symptôme: Démangeaisons/Senteur bizarre</a:t>
            </a:r>
          </a:p>
          <a:p>
            <a:r>
              <a:rPr lang="fr-CA" dirty="0" smtClean="0"/>
              <a:t>Traitement: Antibiotique.</a:t>
            </a:r>
          </a:p>
          <a:p>
            <a:endParaRPr lang="fr-CA" dirty="0"/>
          </a:p>
        </p:txBody>
      </p:sp>
      <p:pic>
        <p:nvPicPr>
          <p:cNvPr id="2050" name="Picture 2" descr="C:\Users\eleve\Desktop\Trichomonas_vaginalis_phase_contrast_microscop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4869160"/>
            <a:ext cx="2727707" cy="15841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Chlamydia </a:t>
            </a:r>
          </a:p>
          <a:p>
            <a:r>
              <a:rPr lang="fr-CA" dirty="0" smtClean="0"/>
              <a:t>Autre </a:t>
            </a:r>
            <a:r>
              <a:rPr lang="fr-CA" smtClean="0"/>
              <a:t>Nom: Clame</a:t>
            </a:r>
            <a:endParaRPr lang="fr-CA" dirty="0" smtClean="0"/>
          </a:p>
          <a:p>
            <a:r>
              <a:rPr lang="fr-CA" dirty="0" smtClean="0"/>
              <a:t>Nom scientifique:</a:t>
            </a:r>
            <a:r>
              <a:rPr lang="fr-CA" dirty="0" smtClean="0"/>
              <a:t> Chlamydia </a:t>
            </a:r>
            <a:r>
              <a:rPr lang="fr-CA" dirty="0" err="1" smtClean="0"/>
              <a:t>Trachomatis</a:t>
            </a:r>
            <a:endParaRPr lang="fr-CA" dirty="0" smtClean="0"/>
          </a:p>
          <a:p>
            <a:r>
              <a:rPr lang="fr-CA" dirty="0" smtClean="0"/>
              <a:t>Type d’organisme : </a:t>
            </a:r>
            <a:r>
              <a:rPr lang="fr-CA" dirty="0" err="1" smtClean="0"/>
              <a:t>regne</a:t>
            </a:r>
            <a:r>
              <a:rPr lang="fr-CA" dirty="0" smtClean="0"/>
              <a:t> es monères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: infection </a:t>
            </a:r>
          </a:p>
          <a:p>
            <a:r>
              <a:rPr lang="fr-CA" dirty="0" smtClean="0"/>
              <a:t>Traitement: Antibiotique </a:t>
            </a:r>
            <a:endParaRPr lang="fr-CA" dirty="0"/>
          </a:p>
        </p:txBody>
      </p:sp>
      <p:pic>
        <p:nvPicPr>
          <p:cNvPr id="3074" name="Picture 2" descr="C:\Users\eleve\Desktop\SOA-Chlamydia-trachomatis-fema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797152"/>
            <a:ext cx="2193925" cy="163671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Virus du </a:t>
            </a:r>
            <a:r>
              <a:rPr lang="fr-CA" dirty="0" err="1" smtClean="0"/>
              <a:t>papilion</a:t>
            </a:r>
            <a:r>
              <a:rPr lang="fr-CA" dirty="0" smtClean="0"/>
              <a:t> </a:t>
            </a:r>
          </a:p>
          <a:p>
            <a:r>
              <a:rPr lang="fr-CA" dirty="0" smtClean="0"/>
              <a:t>Autre Nom: Verrue</a:t>
            </a:r>
          </a:p>
          <a:p>
            <a:r>
              <a:rPr lang="fr-CA" dirty="0" smtClean="0"/>
              <a:t>Nom scientifique: VPH</a:t>
            </a:r>
          </a:p>
          <a:p>
            <a:r>
              <a:rPr lang="fr-CA" dirty="0" smtClean="0"/>
              <a:t>Type d’organisme Virus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: Verus </a:t>
            </a:r>
          </a:p>
          <a:p>
            <a:r>
              <a:rPr lang="fr-CA" dirty="0" err="1" smtClean="0"/>
              <a:t>Traitement:Crythérapie</a:t>
            </a:r>
            <a:r>
              <a:rPr lang="fr-CA" dirty="0" smtClean="0"/>
              <a:t>/Crème</a:t>
            </a:r>
            <a:endParaRPr lang="fr-CA" dirty="0"/>
          </a:p>
        </p:txBody>
      </p:sp>
      <p:pic>
        <p:nvPicPr>
          <p:cNvPr id="4098" name="Picture 2" descr="C:\Users\eleve\Desktop\imagesCAHSSH9W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356992"/>
            <a:ext cx="2743200" cy="16668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Hépatite B </a:t>
            </a:r>
          </a:p>
          <a:p>
            <a:r>
              <a:rPr lang="fr-CA" dirty="0" smtClean="0"/>
              <a:t>Autre Nom: Jaunisse </a:t>
            </a:r>
          </a:p>
          <a:p>
            <a:r>
              <a:rPr lang="fr-CA" dirty="0" smtClean="0"/>
              <a:t>Nom scientifique: VHB</a:t>
            </a:r>
          </a:p>
          <a:p>
            <a:r>
              <a:rPr lang="fr-CA" dirty="0" smtClean="0"/>
              <a:t>Type d’organisme : Virus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: Jaunissement </a:t>
            </a:r>
          </a:p>
          <a:p>
            <a:r>
              <a:rPr lang="fr-CA" dirty="0" smtClean="0"/>
              <a:t>Traitement: Aucun</a:t>
            </a:r>
            <a:endParaRPr lang="fr-CA" dirty="0"/>
          </a:p>
        </p:txBody>
      </p:sp>
      <p:pic>
        <p:nvPicPr>
          <p:cNvPr id="5122" name="Picture 2" descr="C:\Users\eleve\Desktop\jaunis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501008"/>
            <a:ext cx="3538528" cy="3024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Gonorrhée </a:t>
            </a:r>
          </a:p>
          <a:p>
            <a:r>
              <a:rPr lang="fr-CA" dirty="0" smtClean="0"/>
              <a:t>Autre Nom: Chaude pisse </a:t>
            </a:r>
          </a:p>
          <a:p>
            <a:r>
              <a:rPr lang="fr-CA" dirty="0" smtClean="0"/>
              <a:t>Nom scientifique : </a:t>
            </a:r>
            <a:r>
              <a:rPr lang="fr-CA" dirty="0" err="1" smtClean="0"/>
              <a:t>Neissera</a:t>
            </a:r>
            <a:r>
              <a:rPr lang="fr-CA" dirty="0" smtClean="0"/>
              <a:t> </a:t>
            </a:r>
            <a:r>
              <a:rPr lang="fr-CA" dirty="0" err="1" smtClean="0"/>
              <a:t>Gonorrhoeae</a:t>
            </a:r>
            <a:r>
              <a:rPr lang="fr-CA" dirty="0" smtClean="0"/>
              <a:t> </a:t>
            </a:r>
          </a:p>
          <a:p>
            <a:r>
              <a:rPr lang="fr-CA" dirty="0" smtClean="0"/>
              <a:t>Type d’organisme  Monère 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Brulure en urinant </a:t>
            </a:r>
          </a:p>
          <a:p>
            <a:r>
              <a:rPr lang="fr-CA" dirty="0" smtClean="0"/>
              <a:t>Traitement: Antibiotique</a:t>
            </a:r>
            <a:endParaRPr lang="fr-CA" dirty="0"/>
          </a:p>
        </p:txBody>
      </p:sp>
      <p:pic>
        <p:nvPicPr>
          <p:cNvPr id="6146" name="Picture 2" descr="C:\Users\eleve\Desktop\gonorrhee_sexualite_mts_its_pm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4149080"/>
            <a:ext cx="2085975" cy="21621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Génital</a:t>
            </a:r>
          </a:p>
          <a:p>
            <a:r>
              <a:rPr lang="fr-CA" dirty="0" smtClean="0"/>
              <a:t>Autre Nom: Feux sauvage</a:t>
            </a:r>
          </a:p>
          <a:p>
            <a:r>
              <a:rPr lang="fr-CA" dirty="0" smtClean="0"/>
              <a:t>Nom scientifique : VHS-II</a:t>
            </a:r>
          </a:p>
          <a:p>
            <a:r>
              <a:rPr lang="fr-CA" dirty="0" smtClean="0"/>
              <a:t>Type d’organisme : Virus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: Feux sauvage/Galle  </a:t>
            </a:r>
          </a:p>
          <a:p>
            <a:r>
              <a:rPr lang="fr-CA" dirty="0" smtClean="0"/>
              <a:t>Traitement: Antiviraux </a:t>
            </a:r>
            <a:endParaRPr lang="fr-CA" dirty="0"/>
          </a:p>
        </p:txBody>
      </p:sp>
      <p:pic>
        <p:nvPicPr>
          <p:cNvPr id="7170" name="Picture 2" descr="C:\Users\eleve\Desktop\feux-sauvag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4208" y="4725144"/>
            <a:ext cx="2390775" cy="15906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Nom: Sida</a:t>
            </a:r>
          </a:p>
          <a:p>
            <a:r>
              <a:rPr lang="fr-CA" dirty="0" smtClean="0"/>
              <a:t>Autre Nom: Virus immunodéficience </a:t>
            </a:r>
          </a:p>
          <a:p>
            <a:r>
              <a:rPr lang="fr-CA" dirty="0" smtClean="0"/>
              <a:t>Nom scientifique : VIH</a:t>
            </a:r>
          </a:p>
          <a:p>
            <a:r>
              <a:rPr lang="fr-CA" dirty="0" smtClean="0"/>
              <a:t>Type d’organisme Virus</a:t>
            </a:r>
          </a:p>
          <a:p>
            <a:r>
              <a:rPr lang="fr-CA" dirty="0" smtClean="0"/>
              <a:t>Photo:</a:t>
            </a:r>
          </a:p>
          <a:p>
            <a:r>
              <a:rPr lang="fr-CA" dirty="0" smtClean="0"/>
              <a:t>Symptôme Perte de poids</a:t>
            </a:r>
          </a:p>
          <a:p>
            <a:r>
              <a:rPr lang="fr-CA" dirty="0" smtClean="0"/>
              <a:t>Traitement: Trithérapie</a:t>
            </a:r>
            <a:endParaRPr lang="fr-CA" dirty="0"/>
          </a:p>
        </p:txBody>
      </p:sp>
      <p:pic>
        <p:nvPicPr>
          <p:cNvPr id="8194" name="Picture 2" descr="C:\Users\eleve\Desktop\Si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717032"/>
            <a:ext cx="2592810" cy="178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240</Words>
  <Application>Microsoft Office PowerPoint</Application>
  <PresentationFormat>Affichage à l'écran (4:3)</PresentationFormat>
  <Paragraphs>75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5</cp:revision>
  <dcterms:created xsi:type="dcterms:W3CDTF">2015-05-21T18:56:01Z</dcterms:created>
  <dcterms:modified xsi:type="dcterms:W3CDTF">2015-05-21T19:39:45Z</dcterms:modified>
</cp:coreProperties>
</file>