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57" r:id="rId5"/>
    <p:sldId id="258" r:id="rId6"/>
    <p:sldId id="259" r:id="rId7"/>
    <p:sldId id="260" r:id="rId8"/>
    <p:sldId id="262" r:id="rId9"/>
    <p:sldId id="261" r:id="rId10"/>
    <p:sldId id="263" r:id="rId11"/>
    <p:sldId id="267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39EC-3D6C-4071-8A0D-4B33D63FAFA2}" type="datetimeFigureOut">
              <a:rPr lang="fr-CA" smtClean="0"/>
              <a:pPr/>
              <a:t>26-02-15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DAA4-B33E-4864-8B86-A91A601A7A5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39EC-3D6C-4071-8A0D-4B33D63FAFA2}" type="datetimeFigureOut">
              <a:rPr lang="fr-CA" smtClean="0"/>
              <a:pPr/>
              <a:t>26-02-15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DAA4-B33E-4864-8B86-A91A601A7A5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39EC-3D6C-4071-8A0D-4B33D63FAFA2}" type="datetimeFigureOut">
              <a:rPr lang="fr-CA" smtClean="0"/>
              <a:pPr/>
              <a:t>26-02-15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DAA4-B33E-4864-8B86-A91A601A7A5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39EC-3D6C-4071-8A0D-4B33D63FAFA2}" type="datetimeFigureOut">
              <a:rPr lang="fr-CA" smtClean="0"/>
              <a:pPr/>
              <a:t>26-02-15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DAA4-B33E-4864-8B86-A91A601A7A5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39EC-3D6C-4071-8A0D-4B33D63FAFA2}" type="datetimeFigureOut">
              <a:rPr lang="fr-CA" smtClean="0"/>
              <a:pPr/>
              <a:t>26-02-15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DAA4-B33E-4864-8B86-A91A601A7A5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39EC-3D6C-4071-8A0D-4B33D63FAFA2}" type="datetimeFigureOut">
              <a:rPr lang="fr-CA" smtClean="0"/>
              <a:pPr/>
              <a:t>26-02-15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DAA4-B33E-4864-8B86-A91A601A7A5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39EC-3D6C-4071-8A0D-4B33D63FAFA2}" type="datetimeFigureOut">
              <a:rPr lang="fr-CA" smtClean="0"/>
              <a:pPr/>
              <a:t>26-02-15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DAA4-B33E-4864-8B86-A91A601A7A5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39EC-3D6C-4071-8A0D-4B33D63FAFA2}" type="datetimeFigureOut">
              <a:rPr lang="fr-CA" smtClean="0"/>
              <a:pPr/>
              <a:t>26-02-15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DAA4-B33E-4864-8B86-A91A601A7A5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39EC-3D6C-4071-8A0D-4B33D63FAFA2}" type="datetimeFigureOut">
              <a:rPr lang="fr-CA" smtClean="0"/>
              <a:pPr/>
              <a:t>26-02-15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DAA4-B33E-4864-8B86-A91A601A7A5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39EC-3D6C-4071-8A0D-4B33D63FAFA2}" type="datetimeFigureOut">
              <a:rPr lang="fr-CA" smtClean="0"/>
              <a:pPr/>
              <a:t>26-02-15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DAA4-B33E-4864-8B86-A91A601A7A5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1A39EC-3D6C-4071-8A0D-4B33D63FAFA2}" type="datetimeFigureOut">
              <a:rPr lang="fr-CA" smtClean="0"/>
              <a:pPr/>
              <a:t>26-02-15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62DAA4-B33E-4864-8B86-A91A601A7A5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A39EC-3D6C-4071-8A0D-4B33D63FAFA2}" type="datetimeFigureOut">
              <a:rPr lang="fr-CA" smtClean="0"/>
              <a:pPr/>
              <a:t>26-02-15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2DAA4-B33E-4864-8B86-A91A601A7A5E}" type="slidenum">
              <a:rPr lang="fr-CA" smtClean="0"/>
              <a:pPr/>
              <a:t>‹N°›</a:t>
            </a:fld>
            <a:endParaRPr lang="fr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www.hark.com/clips/ywyfmtdmrh-south-park-does-lady-gaga-parody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 err="1" smtClean="0"/>
              <a:t>Walking</a:t>
            </a:r>
            <a:r>
              <a:rPr lang="fr-CA" dirty="0" smtClean="0"/>
              <a:t> on </a:t>
            </a:r>
            <a:r>
              <a:rPr lang="fr-CA" dirty="0" err="1"/>
              <a:t>S</a:t>
            </a:r>
            <a:r>
              <a:rPr lang="fr-CA" dirty="0" err="1" smtClean="0"/>
              <a:t>unshine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Fait par</a:t>
            </a:r>
          </a:p>
          <a:p>
            <a:r>
              <a:rPr lang="fr-CA" dirty="0" smtClean="0"/>
              <a:t>Gabriel Poulin</a:t>
            </a:r>
            <a:endParaRPr lang="fr-C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Yeahhh</a:t>
            </a:r>
            <a:r>
              <a:rPr lang="fr-CA" dirty="0" smtClean="0"/>
              <a:t> !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9218" name="Picture 2" descr="C:\Users\eleve\Desktop\thumb-15029952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745432"/>
            <a:ext cx="5112568" cy="51125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Oh Yeah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026" name="Picture 2" descr="https://encrypted-tbn2.gstatic.com/images?q=tbn:ANd9GcTZoaJjjnsR2pXDsMPUcGzRTnmb04ZArOXWZhtrI2PBico-A9AWVXiAvOw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1760" y="1844824"/>
            <a:ext cx="4397631" cy="41044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Hey , </a:t>
            </a:r>
            <a:r>
              <a:rPr lang="fr-CA" dirty="0" err="1" smtClean="0"/>
              <a:t>alright</a:t>
            </a:r>
            <a:r>
              <a:rPr lang="fr-CA" dirty="0" smtClean="0"/>
              <a:t> </a:t>
            </a:r>
            <a:r>
              <a:rPr lang="fr-CA" dirty="0" err="1" smtClean="0"/>
              <a:t>now</a:t>
            </a:r>
            <a:r>
              <a:rPr lang="fr-CA" dirty="0" smtClean="0"/>
              <a:t>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1026" name="Picture 2" descr="C:\Users\eleve\Desktop\working_in_los_angel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424887" cy="410907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hey </a:t>
            </a:r>
            <a:r>
              <a:rPr lang="fr-CA" dirty="0" err="1" smtClean="0"/>
              <a:t>yeh</a:t>
            </a:r>
            <a:r>
              <a:rPr lang="fr-CA" dirty="0" smtClean="0"/>
              <a:t>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2050" name="Picture 2" descr="C:\Users\eleve\Desktop\2989853777_1_3_BHJSAe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556792"/>
            <a:ext cx="8352928" cy="48067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Oh! </a:t>
            </a:r>
            <a:r>
              <a:rPr lang="fr-CA" dirty="0" err="1" smtClean="0"/>
              <a:t>Ohhhh</a:t>
            </a:r>
            <a:r>
              <a:rPr lang="fr-CA" dirty="0" smtClean="0"/>
              <a:t> </a:t>
            </a:r>
            <a:r>
              <a:rPr lang="fr-CA" dirty="0" err="1" smtClean="0"/>
              <a:t>yeeeh</a:t>
            </a:r>
            <a:r>
              <a:rPr lang="fr-CA" dirty="0" smtClean="0"/>
              <a:t> 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3074" name="Picture 2" descr="C:\Users\eleve\Desktop\thumb-1502995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23728" y="1772816"/>
            <a:ext cx="4536504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and </a:t>
            </a:r>
            <a:r>
              <a:rPr lang="en-US" dirty="0" err="1" smtClean="0"/>
              <a:t>dont</a:t>
            </a:r>
            <a:r>
              <a:rPr lang="en-US" dirty="0" smtClean="0"/>
              <a:t> it feel good!!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4098" name="Picture 2" descr="C:\Users\eleve\Desktop\11cartman-ho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628800"/>
            <a:ext cx="6422006" cy="6120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back for a day , no </a:t>
            </a:r>
            <a:r>
              <a:rPr lang="en-US" dirty="0" err="1" smtClean="0"/>
              <a:t>no</a:t>
            </a:r>
            <a:r>
              <a:rPr lang="en-US" dirty="0" smtClean="0"/>
              <a:t> </a:t>
            </a:r>
            <a:r>
              <a:rPr lang="en-US" dirty="0" err="1" smtClean="0"/>
              <a:t>no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5122" name="Picture 2" descr="C:\Users\eleve\Desktop\oeil-qui-pleure-150x15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484784"/>
            <a:ext cx="4248472" cy="42484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hey </a:t>
            </a:r>
            <a:r>
              <a:rPr lang="fr-CA" dirty="0" err="1" smtClean="0"/>
              <a:t>yeh</a:t>
            </a:r>
            <a:r>
              <a:rPr lang="fr-CA" dirty="0" smtClean="0"/>
              <a:t> ,oh </a:t>
            </a:r>
            <a:r>
              <a:rPr lang="fr-CA" dirty="0" err="1" smtClean="0"/>
              <a:t>yeh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6146" name="Picture 2" descr="C:\Users\eleve\Desktop\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700808"/>
            <a:ext cx="6300193" cy="47251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I'm on sunshine baby oh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8194" name="Picture 2" descr="C:\Users\eleve\Desktop\s-SOUTHPARK-mi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95736" y="2060848"/>
            <a:ext cx="5143182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CA" dirty="0" err="1" smtClean="0"/>
              <a:t>walking</a:t>
            </a:r>
            <a:r>
              <a:rPr lang="fr-CA" dirty="0" smtClean="0"/>
              <a:t> on </a:t>
            </a:r>
            <a:r>
              <a:rPr lang="fr-CA" dirty="0" err="1" smtClean="0"/>
              <a:t>sunshine</a:t>
            </a:r>
            <a:r>
              <a:rPr lang="fr-CA" dirty="0" smtClean="0"/>
              <a:t> </a:t>
            </a:r>
            <a:br>
              <a:rPr lang="fr-CA" dirty="0" smtClean="0"/>
            </a:b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pic>
        <p:nvPicPr>
          <p:cNvPr id="7171" name="Picture 3" descr="C:\Users\eleve\Desktop\south-park-the-ga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8538" y="2233613"/>
            <a:ext cx="7620000" cy="355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44</Words>
  <Application>Microsoft Office PowerPoint</Application>
  <PresentationFormat>Affichage à l'écran (4:3)</PresentationFormat>
  <Paragraphs>13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Walking on Sunshine</vt:lpstr>
      <vt:lpstr>Hey , alright now </vt:lpstr>
      <vt:lpstr>hey yeh </vt:lpstr>
      <vt:lpstr>Oh! Ohhhh yeeeh </vt:lpstr>
      <vt:lpstr>and dont it feel good!!</vt:lpstr>
      <vt:lpstr>not back for a day , no no no</vt:lpstr>
      <vt:lpstr>hey yeh ,oh yeh</vt:lpstr>
      <vt:lpstr> I'm on sunshine baby oh</vt:lpstr>
      <vt:lpstr>walking on sunshine  </vt:lpstr>
      <vt:lpstr>Yeahhh !</vt:lpstr>
      <vt:lpstr>Oh Yeah</vt:lpstr>
    </vt:vector>
  </TitlesOfParts>
  <Company>CSBE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CSBE</dc:creator>
  <cp:lastModifiedBy>CSBE</cp:lastModifiedBy>
  <cp:revision>7</cp:revision>
  <dcterms:created xsi:type="dcterms:W3CDTF">2014-11-27T20:16:05Z</dcterms:created>
  <dcterms:modified xsi:type="dcterms:W3CDTF">2015-02-26T18:23:49Z</dcterms:modified>
</cp:coreProperties>
</file>