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A39EC-3D6C-4071-8A0D-4B33D63FAFA2}" type="datetimeFigureOut">
              <a:rPr lang="fr-CA" smtClean="0"/>
              <a:pPr/>
              <a:t>26-02-15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2DAA4-B33E-4864-8B86-A91A601A7A5E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hark.com/clips/ywyfmtdmrh-south-park-does-lady-gaga-parod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Walking</a:t>
            </a:r>
            <a:r>
              <a:rPr lang="fr-CA" dirty="0" smtClean="0"/>
              <a:t> on </a:t>
            </a:r>
            <a:r>
              <a:rPr lang="fr-CA" dirty="0" err="1"/>
              <a:t>S</a:t>
            </a:r>
            <a:r>
              <a:rPr lang="fr-CA" dirty="0" err="1" smtClean="0"/>
              <a:t>unshine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</a:t>
            </a:r>
          </a:p>
          <a:p>
            <a:r>
              <a:rPr lang="fr-CA" dirty="0" smtClean="0"/>
              <a:t>Gabriel Poulin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Yeahhh</a:t>
            </a:r>
            <a:r>
              <a:rPr lang="fr-CA" dirty="0" smtClean="0"/>
              <a:t> 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9218" name="Picture 2" descr="C:\Users\eleve\Desktop\thumb-1502995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745432"/>
            <a:ext cx="5112568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Oh Yeah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https://encrypted-tbn2.gstatic.com/images?q=tbn:ANd9GcTZoaJjjnsR2pXDsMPUcGzRTnmb04ZArOXWZhtrI2PBico-A9AWVXiAvO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844824"/>
            <a:ext cx="4397631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Hey , </a:t>
            </a:r>
            <a:r>
              <a:rPr lang="fr-CA" dirty="0" err="1" smtClean="0"/>
              <a:t>alright</a:t>
            </a:r>
            <a:r>
              <a:rPr lang="fr-CA" dirty="0" smtClean="0"/>
              <a:t> </a:t>
            </a:r>
            <a:r>
              <a:rPr lang="fr-CA" dirty="0" err="1" smtClean="0"/>
              <a:t>now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C:\Users\eleve\Desktop\working_in_los_ang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424887" cy="4109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hey </a:t>
            </a:r>
            <a:r>
              <a:rPr lang="fr-CA" dirty="0" err="1" smtClean="0"/>
              <a:t>yeh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C:\Users\eleve\Desktop\2989853777_1_3_BHJSA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352928" cy="4806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Oh! </a:t>
            </a:r>
            <a:r>
              <a:rPr lang="fr-CA" dirty="0" err="1" smtClean="0"/>
              <a:t>Ohhhh</a:t>
            </a:r>
            <a:r>
              <a:rPr lang="fr-CA" dirty="0" smtClean="0"/>
              <a:t> </a:t>
            </a:r>
            <a:r>
              <a:rPr lang="fr-CA" dirty="0" err="1" smtClean="0"/>
              <a:t>yeeeh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4" name="Picture 2" descr="C:\Users\eleve\Desktop\thumb-15029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772816"/>
            <a:ext cx="4536504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</a:t>
            </a:r>
            <a:r>
              <a:rPr lang="en-US" dirty="0" err="1" smtClean="0"/>
              <a:t>dont</a:t>
            </a:r>
            <a:r>
              <a:rPr lang="en-US" dirty="0" smtClean="0"/>
              <a:t> it feel good!!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C:\Users\eleve\Desktop\11cartman-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422006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back for a day , no </a:t>
            </a:r>
            <a:r>
              <a:rPr lang="en-US" dirty="0" err="1" smtClean="0"/>
              <a:t>no</a:t>
            </a:r>
            <a:r>
              <a:rPr lang="en-US" dirty="0" smtClean="0"/>
              <a:t> </a:t>
            </a:r>
            <a:r>
              <a:rPr lang="en-US" dirty="0" err="1" smtClean="0"/>
              <a:t>no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2" name="Picture 2" descr="C:\Users\eleve\Desktop\oeil-qui-pleure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484784"/>
            <a:ext cx="4248472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hey </a:t>
            </a:r>
            <a:r>
              <a:rPr lang="fr-CA" dirty="0" err="1" smtClean="0"/>
              <a:t>yeh</a:t>
            </a:r>
            <a:r>
              <a:rPr lang="fr-CA" dirty="0" smtClean="0"/>
              <a:t> ,oh </a:t>
            </a:r>
            <a:r>
              <a:rPr lang="fr-CA" dirty="0" err="1" smtClean="0"/>
              <a:t>yeh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6146" name="Picture 2" descr="C:\Users\eleve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00808"/>
            <a:ext cx="6300193" cy="4725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I'm on sunshine baby oh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8194" name="Picture 2" descr="C:\Users\eleve\Desktop\s-SOUTHPARK-mi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514318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walking</a:t>
            </a:r>
            <a:r>
              <a:rPr lang="fr-CA" dirty="0" smtClean="0"/>
              <a:t> on </a:t>
            </a:r>
            <a:r>
              <a:rPr lang="fr-CA" dirty="0" err="1" smtClean="0"/>
              <a:t>sunshine</a:t>
            </a:r>
            <a:r>
              <a:rPr lang="fr-CA" dirty="0" smtClean="0"/>
              <a:t> </a:t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7171" name="Picture 3" descr="C:\Users\eleve\Desktop\south-park-the-ga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8538" y="2233613"/>
            <a:ext cx="7620000" cy="35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44</Words>
  <Application>Microsoft Office PowerPoint</Application>
  <PresentationFormat>Affichage à l'écran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Walking on Sunshine</vt:lpstr>
      <vt:lpstr>Hey , alright now </vt:lpstr>
      <vt:lpstr>hey yeh </vt:lpstr>
      <vt:lpstr>Oh! Ohhhh yeeeh </vt:lpstr>
      <vt:lpstr>and dont it feel good!!</vt:lpstr>
      <vt:lpstr>not back for a day , no no no</vt:lpstr>
      <vt:lpstr>hey yeh ,oh yeh</vt:lpstr>
      <vt:lpstr> I'm on sunshine baby oh</vt:lpstr>
      <vt:lpstr>walking on sunshine  </vt:lpstr>
      <vt:lpstr>Yeahhh !</vt:lpstr>
      <vt:lpstr>Oh Yeah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7</cp:revision>
  <dcterms:created xsi:type="dcterms:W3CDTF">2014-11-27T20:16:05Z</dcterms:created>
  <dcterms:modified xsi:type="dcterms:W3CDTF">2015-02-26T18:23:49Z</dcterms:modified>
</cp:coreProperties>
</file>