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628A718-D735-4B11-9B45-7C161AC817D6}" type="datetimeFigureOut">
              <a:rPr lang="fr-CA" smtClean="0"/>
              <a:t>03-11-14</a:t>
            </a:fld>
            <a:endParaRPr lang="fr-CA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DEF781F-6D36-4A02-A87C-305F7E742CE2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28A718-D735-4B11-9B45-7C161AC817D6}" type="datetimeFigureOut">
              <a:rPr lang="fr-CA" smtClean="0"/>
              <a:t>03-11-14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F781F-6D36-4A02-A87C-305F7E742CE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628A718-D735-4B11-9B45-7C161AC817D6}" type="datetimeFigureOut">
              <a:rPr lang="fr-CA" smtClean="0"/>
              <a:t>03-11-14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DEF781F-6D36-4A02-A87C-305F7E742CE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28A718-D735-4B11-9B45-7C161AC817D6}" type="datetimeFigureOut">
              <a:rPr lang="fr-CA" smtClean="0"/>
              <a:t>03-11-14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F781F-6D36-4A02-A87C-305F7E742CE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628A718-D735-4B11-9B45-7C161AC817D6}" type="datetimeFigureOut">
              <a:rPr lang="fr-CA" smtClean="0"/>
              <a:t>03-11-14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DEF781F-6D36-4A02-A87C-305F7E742CE2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28A718-D735-4B11-9B45-7C161AC817D6}" type="datetimeFigureOut">
              <a:rPr lang="fr-CA" smtClean="0"/>
              <a:t>03-11-14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F781F-6D36-4A02-A87C-305F7E742CE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28A718-D735-4B11-9B45-7C161AC817D6}" type="datetimeFigureOut">
              <a:rPr lang="fr-CA" smtClean="0"/>
              <a:t>03-11-14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F781F-6D36-4A02-A87C-305F7E742CE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28A718-D735-4B11-9B45-7C161AC817D6}" type="datetimeFigureOut">
              <a:rPr lang="fr-CA" smtClean="0"/>
              <a:t>03-11-14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F781F-6D36-4A02-A87C-305F7E742CE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628A718-D735-4B11-9B45-7C161AC817D6}" type="datetimeFigureOut">
              <a:rPr lang="fr-CA" smtClean="0"/>
              <a:t>03-11-14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F781F-6D36-4A02-A87C-305F7E742CE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28A718-D735-4B11-9B45-7C161AC817D6}" type="datetimeFigureOut">
              <a:rPr lang="fr-CA" smtClean="0"/>
              <a:t>03-11-14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F781F-6D36-4A02-A87C-305F7E742CE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28A718-D735-4B11-9B45-7C161AC817D6}" type="datetimeFigureOut">
              <a:rPr lang="fr-CA" smtClean="0"/>
              <a:t>03-11-14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F781F-6D36-4A02-A87C-305F7E742CE2}" type="slidenum">
              <a:rPr lang="fr-CA" smtClean="0"/>
              <a:t>‹N°›</a:t>
            </a:fld>
            <a:endParaRPr lang="fr-CA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628A718-D735-4B11-9B45-7C161AC817D6}" type="datetimeFigureOut">
              <a:rPr lang="fr-CA" smtClean="0"/>
              <a:t>03-11-14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DEF781F-6D36-4A02-A87C-305F7E742CE2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Homme d’affaires</a:t>
            </a:r>
            <a:br>
              <a:rPr lang="fr-CA" dirty="0" smtClean="0"/>
            </a:b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u="sng" dirty="0" err="1" smtClean="0"/>
              <a:t>Donkey</a:t>
            </a:r>
            <a:r>
              <a:rPr lang="fr-CA" u="sng" dirty="0" smtClean="0"/>
              <a:t> Kong !</a:t>
            </a:r>
            <a:endParaRPr lang="fr-CA" u="sng" dirty="0"/>
          </a:p>
        </p:txBody>
      </p:sp>
      <p:pic>
        <p:nvPicPr>
          <p:cNvPr id="1026" name="Picture 2" descr="C:\Users\eleve\Desktop\Captu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204864"/>
            <a:ext cx="4533900" cy="3419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CA" dirty="0" smtClean="0"/>
              <a:t>Save the </a:t>
            </a:r>
            <a:r>
              <a:rPr lang="fr-CA" dirty="0" err="1" smtClean="0"/>
              <a:t>unicorn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fr-CA" sz="2200" i="1" dirty="0" smtClean="0"/>
              <a:t>La licorne avant tout !</a:t>
            </a:r>
            <a:endParaRPr lang="fr-CA" sz="22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fr-CA" sz="2400" b="1" i="1" u="sng" dirty="0" smtClean="0"/>
              <a:t>Je me ferai du profit grâce a la </a:t>
            </a:r>
            <a:r>
              <a:rPr lang="fr-CA" sz="2400" b="1" i="1" u="sng" dirty="0" err="1" smtClean="0"/>
              <a:t>xbox</a:t>
            </a:r>
            <a:r>
              <a:rPr lang="fr-CA" sz="2400" b="1" i="1" u="sng" dirty="0" smtClean="0"/>
              <a:t> 720 ! Le jeux sera inclut dedans mais la </a:t>
            </a:r>
            <a:r>
              <a:rPr lang="fr-CA" sz="2400" b="1" i="1" u="sng" dirty="0" err="1" smtClean="0"/>
              <a:t>xbox</a:t>
            </a:r>
            <a:r>
              <a:rPr lang="fr-CA" sz="2400" b="1" i="1" u="sng" dirty="0" smtClean="0"/>
              <a:t> augmentera de 10$ le prix pour posséder le jeux</a:t>
            </a:r>
          </a:p>
          <a:p>
            <a:pPr algn="ctr"/>
            <a:endParaRPr lang="fr-CA" sz="2400" b="1" i="1" u="sng" dirty="0" smtClean="0"/>
          </a:p>
          <a:p>
            <a:pPr algn="ctr"/>
            <a:r>
              <a:rPr lang="fr-CA" sz="2400" b="1" i="1" u="sng" dirty="0" smtClean="0"/>
              <a:t>Mon idée viens de Microsoft</a:t>
            </a:r>
            <a:endParaRPr lang="fr-CA" sz="2400" b="1" i="1" u="sn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</TotalTime>
  <Words>42</Words>
  <Application>Microsoft Office PowerPoint</Application>
  <PresentationFormat>Affichage à l'écran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Opulent</vt:lpstr>
      <vt:lpstr>Homme d’affaires </vt:lpstr>
      <vt:lpstr>Donkey Kong !</vt:lpstr>
      <vt:lpstr>Save the unicorn La licorne avant tout !</vt:lpstr>
    </vt:vector>
  </TitlesOfParts>
  <Company>CSBE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Homme d’affaires</dc:title>
  <dc:creator>CSBE</dc:creator>
  <cp:lastModifiedBy>CSBE</cp:lastModifiedBy>
  <cp:revision>2</cp:revision>
  <dcterms:created xsi:type="dcterms:W3CDTF">2014-11-03T19:57:57Z</dcterms:created>
  <dcterms:modified xsi:type="dcterms:W3CDTF">2014-11-03T20:16:26Z</dcterms:modified>
</cp:coreProperties>
</file>