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8A954E-7338-5992-7573-1E39C4C1A394}" v="220" dt="2024-06-17T19:24:07.0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3" d="100"/>
          <a:sy n="73" d="100"/>
        </p:scale>
        <p:origin x="2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Fait par Kim 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Thuya</a:t>
            </a:r>
            <a:r>
              <a:rPr lang="en-US"/>
              <a:t> occidental 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7BBEE7-5493-B640-941D-BDA6F6CDB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96702"/>
            <a:ext cx="3571810" cy="544257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en-US" sz="4800" dirty="0"/>
            </a:br>
            <a:br>
              <a:rPr lang="en-US" sz="4800" dirty="0"/>
            </a:br>
            <a:r>
              <a:rPr lang="en-US" sz="2000" dirty="0"/>
              <a:t>Aussi </a:t>
            </a:r>
            <a:r>
              <a:rPr lang="en-US" sz="2000" dirty="0" err="1"/>
              <a:t>appelés</a:t>
            </a:r>
            <a:r>
              <a:rPr lang="en-US" sz="2000" dirty="0"/>
              <a:t> 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 err="1"/>
              <a:t>Cèdre</a:t>
            </a:r>
            <a:r>
              <a:rPr lang="en-US" sz="2000" dirty="0"/>
              <a:t> </a:t>
            </a:r>
            <a:r>
              <a:rPr lang="en-US" sz="2000" dirty="0" err="1"/>
              <a:t>blanc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 err="1"/>
              <a:t>ou</a:t>
            </a:r>
            <a:r>
              <a:rPr lang="en-US" sz="2000" dirty="0"/>
              <a:t> </a:t>
            </a:r>
            <a:r>
              <a:rPr lang="en-US" sz="2000" dirty="0" err="1"/>
              <a:t>Cèdre</a:t>
            </a:r>
            <a:r>
              <a:rPr lang="en-US" sz="2000" dirty="0"/>
              <a:t> </a:t>
            </a:r>
            <a:br>
              <a:rPr lang="en-US" sz="2000" dirty="0"/>
            </a:br>
            <a:br>
              <a:rPr lang="en-US" sz="4800" dirty="0"/>
            </a:br>
            <a:br>
              <a:rPr lang="en-US" sz="4800" dirty="0"/>
            </a:br>
            <a:br>
              <a:rPr lang="en-US" sz="4800" dirty="0"/>
            </a:br>
            <a:br>
              <a:rPr lang="en-US" sz="4800" dirty="0"/>
            </a:br>
            <a:endParaRPr lang="en-US" sz="4800" kern="1200">
              <a:latin typeface="+mj-lt"/>
            </a:endParaRP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path with trees and a blue sky&#10;&#10;Description automatically generated">
            <a:extLst>
              <a:ext uri="{FF2B5EF4-FFF2-40B4-BE49-F238E27FC236}">
                <a16:creationId xmlns:a16="http://schemas.microsoft.com/office/drawing/2014/main" id="{17EA4237-09C1-DC3E-4AC9-F8A6FB29B7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54296" y="709803"/>
            <a:ext cx="7214616" cy="541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328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722B2DD-E14D-4972-9D98-5D6E61B1B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CFB124C-4B0C-4A81-8633-17257B1516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2006" y="569844"/>
            <a:ext cx="8427988" cy="5649981"/>
          </a:xfrm>
          <a:prstGeom prst="rect">
            <a:avLst/>
          </a:prstGeom>
          <a:ln>
            <a:noFill/>
          </a:ln>
          <a:effectLst>
            <a:outerShdw blurRad="317500" dist="317500" dir="7140000" sx="95000" sy="95000" algn="t" rotWithShape="0">
              <a:srgbClr val="000000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 descr="A close up of a plant&#10;&#10;Description automatically generated">
            <a:extLst>
              <a:ext uri="{FF2B5EF4-FFF2-40B4-BE49-F238E27FC236}">
                <a16:creationId xmlns:a16="http://schemas.microsoft.com/office/drawing/2014/main" id="{AEE24C55-DE4B-D420-1B97-6B0F236E5A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68" r="-1" b="-1"/>
          <a:stretch/>
        </p:blipFill>
        <p:spPr>
          <a:xfrm>
            <a:off x="401138" y="2208861"/>
            <a:ext cx="5302073" cy="355088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B0D7AD-91C5-C2C1-D273-B4C77351D88C}"/>
              </a:ext>
            </a:extLst>
          </p:cNvPr>
          <p:cNvSpPr txBox="1"/>
          <p:nvPr/>
        </p:nvSpPr>
        <p:spPr>
          <a:xfrm>
            <a:off x="1043291" y="540275"/>
            <a:ext cx="4359466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/>
              <a:t>Photo </a:t>
            </a:r>
            <a:r>
              <a:rPr lang="en-US" sz="4000" dirty="0" err="1"/>
              <a:t>cèdre</a:t>
            </a:r>
            <a:r>
              <a:rPr lang="en-US" sz="4000" dirty="0"/>
              <a:t> de </a:t>
            </a:r>
            <a:r>
              <a:rPr lang="en-US" sz="4000" dirty="0" err="1"/>
              <a:t>proche</a:t>
            </a:r>
            <a:r>
              <a:rPr lang="en-US" sz="4000" dirty="0"/>
              <a:t> </a:t>
            </a:r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CBB9645-C9BD-3A31-DD54-21B41FFA8185}"/>
              </a:ext>
            </a:extLst>
          </p:cNvPr>
          <p:cNvCxnSpPr/>
          <p:nvPr/>
        </p:nvCxnSpPr>
        <p:spPr>
          <a:xfrm>
            <a:off x="6184240" y="541129"/>
            <a:ext cx="23005" cy="4911304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A49512D-74B4-2740-E896-C73E8F9ADA70}"/>
              </a:ext>
            </a:extLst>
          </p:cNvPr>
          <p:cNvSpPr txBox="1"/>
          <p:nvPr/>
        </p:nvSpPr>
        <p:spPr>
          <a:xfrm>
            <a:off x="7108063" y="684109"/>
            <a:ext cx="350397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/>
              <a:t>Habitats photo</a:t>
            </a:r>
            <a:endParaRPr lang="en-US" dirty="0"/>
          </a:p>
        </p:txBody>
      </p:sp>
      <p:pic>
        <p:nvPicPr>
          <p:cNvPr id="8" name="Picture 7" descr="A map of the north and the north&#10;&#10;Description automatically generated">
            <a:extLst>
              <a:ext uri="{FF2B5EF4-FFF2-40B4-BE49-F238E27FC236}">
                <a16:creationId xmlns:a16="http://schemas.microsoft.com/office/drawing/2014/main" id="{CFD0A9D3-74BD-AF05-E3F1-12A4CD3C42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7821" y="2212318"/>
            <a:ext cx="4737338" cy="354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933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0E5AA-044C-0A6D-A14F-E50D3DF9B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AF66B-4781-2019-6405-F8BC2A86D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Cystites</a:t>
            </a:r>
            <a:r>
              <a:rPr lang="en-US" dirty="0"/>
              <a:t> et infections </a:t>
            </a:r>
            <a:r>
              <a:rPr lang="en-US" dirty="0" err="1"/>
              <a:t>urinaires</a:t>
            </a:r>
            <a:r>
              <a:rPr lang="en-US" dirty="0"/>
              <a:t> à </a:t>
            </a:r>
            <a:r>
              <a:rPr lang="en-US" dirty="0" err="1"/>
              <a:t>répétition</a:t>
            </a:r>
            <a:r>
              <a:rPr lang="en-US" dirty="0"/>
              <a:t> ;</a:t>
            </a:r>
          </a:p>
          <a:p>
            <a:r>
              <a:rPr lang="en-US" err="1"/>
              <a:t>hypertrophie</a:t>
            </a:r>
            <a:r>
              <a:rPr lang="en-US"/>
              <a:t> de la prostate ;</a:t>
            </a:r>
          </a:p>
          <a:p>
            <a:r>
              <a:rPr lang="en-US" dirty="0" err="1"/>
              <a:t>présence</a:t>
            </a:r>
            <a:r>
              <a:rPr lang="en-US" dirty="0"/>
              <a:t> de </a:t>
            </a:r>
            <a:r>
              <a:rPr lang="en-US" dirty="0" err="1"/>
              <a:t>polypes</a:t>
            </a:r>
            <a:r>
              <a:rPr lang="en-US" dirty="0"/>
              <a:t> dans la </a:t>
            </a:r>
            <a:r>
              <a:rPr lang="en-US" dirty="0" err="1"/>
              <a:t>vessie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 descr="A group of trees in pots&#10;&#10;Description automatically generated">
            <a:extLst>
              <a:ext uri="{FF2B5EF4-FFF2-40B4-BE49-F238E27FC236}">
                <a16:creationId xmlns:a16="http://schemas.microsoft.com/office/drawing/2014/main" id="{614568F9-D731-2602-42C7-15C775DA5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8060" y="373766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898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</Words>
  <Application>Microsoft Office PowerPoint</Application>
  <PresentationFormat>Grand écran</PresentationFormat>
  <Paragraphs>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Fait par Kim </vt:lpstr>
      <vt:lpstr>  Aussi appelés   Cèdre blanc  ou Cèdre      </vt:lpstr>
      <vt:lpstr>Présentation PowerPoint</vt:lpstr>
      <vt:lpstr>UTILISATION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Blais Daniel</cp:lastModifiedBy>
  <cp:revision>75</cp:revision>
  <dcterms:created xsi:type="dcterms:W3CDTF">2024-06-17T19:07:48Z</dcterms:created>
  <dcterms:modified xsi:type="dcterms:W3CDTF">2024-06-17T19:34:21Z</dcterms:modified>
</cp:coreProperties>
</file>