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8A0EE0-728F-F3C8-1CFD-E8FD97B1C479}" v="132" dt="2024-06-17T19:22:52.0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17/06/2024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17/06/2024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17/06/2024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17/06/2024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17/06/2024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17/06/2024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17/06/2024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17/06/2024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17/06/2024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17/06/2024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17/06/2024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17/06/2024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r>
              <a:rPr lang="fr-FR" sz="9600" dirty="0"/>
              <a:t>Fait par Samuel Lafontaine </a:t>
            </a:r>
            <a:r>
              <a:rPr lang="fr-FR" sz="9600" err="1"/>
              <a:t>Labbé</a:t>
            </a:r>
            <a:endParaRPr lang="fr-FR" sz="960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FA8109-A782-FC53-5E9B-07041E8B0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490129"/>
          </a:xfrm>
        </p:spPr>
        <p:txBody>
          <a:bodyPr>
            <a:normAutofit/>
          </a:bodyPr>
          <a:lstStyle/>
          <a:p>
            <a:r>
              <a:rPr lang="fr-FR" sz="9600" dirty="0"/>
              <a:t>Autre nom: </a:t>
            </a:r>
            <a:r>
              <a:rPr lang="fr-FR" dirty="0"/>
              <a:t> </a:t>
            </a:r>
            <a:r>
              <a:rPr lang="fr-FR" sz="7200" i="1" dirty="0">
                <a:latin typeface="sans-serif"/>
              </a:rPr>
              <a:t>Abies </a:t>
            </a:r>
            <a:r>
              <a:rPr lang="fr-FR" sz="7200" i="1" dirty="0" err="1">
                <a:latin typeface="sans-serif"/>
              </a:rPr>
              <a:t>balsamea</a:t>
            </a:r>
            <a:endParaRPr lang="fr-FR" sz="72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DDFE81-1E41-F344-E7EC-3ADD31270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34341"/>
            <a:ext cx="10515600" cy="742622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472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3F5877B-98C7-49DD-83AB-0F6F57CB65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Espace réservé du contenu 4" descr="Plante sapin baumier | Les Jardins de la mer">
            <a:extLst>
              <a:ext uri="{FF2B5EF4-FFF2-40B4-BE49-F238E27FC236}">
                <a16:creationId xmlns:a16="http://schemas.microsoft.com/office/drawing/2014/main" id="{D42EEA0B-7173-D2D5-FC30-6A555F9C0BD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880" r="11722"/>
          <a:stretch/>
        </p:blipFill>
        <p:spPr>
          <a:xfrm>
            <a:off x="7364078" y="-18"/>
            <a:ext cx="4827922" cy="6857999"/>
          </a:xfrm>
          <a:custGeom>
            <a:avLst/>
            <a:gdLst/>
            <a:ahLst/>
            <a:cxnLst/>
            <a:rect l="l" t="t" r="r" b="b"/>
            <a:pathLst>
              <a:path w="4827922" h="6858000">
                <a:moveTo>
                  <a:pt x="4441" y="0"/>
                </a:moveTo>
                <a:lnTo>
                  <a:pt x="4827922" y="0"/>
                </a:lnTo>
                <a:lnTo>
                  <a:pt x="4827922" y="6858000"/>
                </a:lnTo>
                <a:lnTo>
                  <a:pt x="0" y="6858000"/>
                </a:lnTo>
                <a:lnTo>
                  <a:pt x="106674" y="6638378"/>
                </a:lnTo>
                <a:cubicBezTo>
                  <a:pt x="530028" y="5720938"/>
                  <a:pt x="777229" y="4614948"/>
                  <a:pt x="777229" y="3424428"/>
                </a:cubicBezTo>
                <a:cubicBezTo>
                  <a:pt x="777229" y="2233909"/>
                  <a:pt x="530028" y="1127919"/>
                  <a:pt x="106674" y="210478"/>
                </a:cubicBezTo>
                <a:close/>
              </a:path>
            </a:pathLst>
          </a:custGeom>
        </p:spPr>
      </p:pic>
      <p:pic>
        <p:nvPicPr>
          <p:cNvPr id="4" name="Espace réservé du contenu 3" descr="Sapin baumier — Wikipédia">
            <a:extLst>
              <a:ext uri="{FF2B5EF4-FFF2-40B4-BE49-F238E27FC236}">
                <a16:creationId xmlns:a16="http://schemas.microsoft.com/office/drawing/2014/main" id="{BD99BE3F-A82A-6259-613E-A55A1A5E8CF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88" r="8283" b="1"/>
          <a:stretch/>
        </p:blipFill>
        <p:spPr>
          <a:xfrm>
            <a:off x="3119360" y="18"/>
            <a:ext cx="4966290" cy="6857999"/>
          </a:xfrm>
          <a:custGeom>
            <a:avLst/>
            <a:gdLst/>
            <a:ahLst/>
            <a:cxnLst/>
            <a:rect l="l" t="t" r="r" b="b"/>
            <a:pathLst>
              <a:path w="4966290" h="6857999">
                <a:moveTo>
                  <a:pt x="0" y="0"/>
                </a:moveTo>
                <a:lnTo>
                  <a:pt x="4188230" y="0"/>
                </a:lnTo>
                <a:lnTo>
                  <a:pt x="4295735" y="210478"/>
                </a:lnTo>
                <a:cubicBezTo>
                  <a:pt x="4719089" y="1127919"/>
                  <a:pt x="4966290" y="2233909"/>
                  <a:pt x="4966290" y="3424428"/>
                </a:cubicBezTo>
                <a:cubicBezTo>
                  <a:pt x="4966290" y="4614948"/>
                  <a:pt x="4719089" y="5720938"/>
                  <a:pt x="4295735" y="6638378"/>
                </a:cubicBezTo>
                <a:lnTo>
                  <a:pt x="4183560" y="6857999"/>
                </a:lnTo>
                <a:lnTo>
                  <a:pt x="53039" y="6857999"/>
                </a:lnTo>
                <a:lnTo>
                  <a:pt x="132047" y="6695338"/>
                </a:lnTo>
                <a:cubicBezTo>
                  <a:pt x="555401" y="5777898"/>
                  <a:pt x="802602" y="4671908"/>
                  <a:pt x="802602" y="3481388"/>
                </a:cubicBezTo>
                <a:cubicBezTo>
                  <a:pt x="802602" y="2191659"/>
                  <a:pt x="512484" y="1001134"/>
                  <a:pt x="22579" y="42066"/>
                </a:cubicBezTo>
                <a:close/>
              </a:path>
            </a:pathLst>
          </a:custGeom>
        </p:spPr>
      </p:pic>
      <p:sp useBgFill="1">
        <p:nvSpPr>
          <p:cNvPr id="22" name="Freeform: Shape 21">
            <a:extLst>
              <a:ext uri="{FF2B5EF4-FFF2-40B4-BE49-F238E27FC236}">
                <a16:creationId xmlns:a16="http://schemas.microsoft.com/office/drawing/2014/main" id="{4EA91930-66BC-4C41-B4F5-C31EB216F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945815" cy="6858000"/>
          </a:xfrm>
          <a:custGeom>
            <a:avLst/>
            <a:gdLst>
              <a:gd name="connsiteX0" fmla="*/ 0 w 3945815"/>
              <a:gd name="connsiteY0" fmla="*/ 0 h 6858000"/>
              <a:gd name="connsiteX1" fmla="*/ 3138662 w 3945815"/>
              <a:gd name="connsiteY1" fmla="*/ 0 h 6858000"/>
              <a:gd name="connsiteX2" fmla="*/ 3275260 w 3945815"/>
              <a:gd name="connsiteY2" fmla="*/ 267438 h 6858000"/>
              <a:gd name="connsiteX3" fmla="*/ 3945815 w 3945815"/>
              <a:gd name="connsiteY3" fmla="*/ 3481388 h 6858000"/>
              <a:gd name="connsiteX4" fmla="*/ 3275260 w 3945815"/>
              <a:gd name="connsiteY4" fmla="*/ 6695338 h 6858000"/>
              <a:gd name="connsiteX5" fmla="*/ 3192177 w 3945815"/>
              <a:gd name="connsiteY5" fmla="*/ 6858000 h 6858000"/>
              <a:gd name="connsiteX6" fmla="*/ 0 w 3945815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45815" h="6858000">
                <a:moveTo>
                  <a:pt x="0" y="0"/>
                </a:moveTo>
                <a:lnTo>
                  <a:pt x="3138662" y="0"/>
                </a:lnTo>
                <a:lnTo>
                  <a:pt x="3275260" y="267438"/>
                </a:lnTo>
                <a:cubicBezTo>
                  <a:pt x="3698614" y="1184879"/>
                  <a:pt x="3945815" y="2290869"/>
                  <a:pt x="3945815" y="3481388"/>
                </a:cubicBezTo>
                <a:cubicBezTo>
                  <a:pt x="3945815" y="4671908"/>
                  <a:pt x="3698614" y="5777898"/>
                  <a:pt x="3275260" y="6695338"/>
                </a:cubicBezTo>
                <a:lnTo>
                  <a:pt x="319217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4" name="Freeform: Shape 23">
            <a:extLst>
              <a:ext uri="{FF2B5EF4-FFF2-40B4-BE49-F238E27FC236}">
                <a16:creationId xmlns:a16="http://schemas.microsoft.com/office/drawing/2014/main" id="{6313CF8F-B436-401E-9575-DE0F8E8B5B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936670" cy="6858000"/>
          </a:xfrm>
          <a:custGeom>
            <a:avLst/>
            <a:gdLst>
              <a:gd name="connsiteX0" fmla="*/ 0 w 3936670"/>
              <a:gd name="connsiteY0" fmla="*/ 0 h 6858000"/>
              <a:gd name="connsiteX1" fmla="*/ 3129517 w 3936670"/>
              <a:gd name="connsiteY1" fmla="*/ 0 h 6858000"/>
              <a:gd name="connsiteX2" fmla="*/ 3266115 w 3936670"/>
              <a:gd name="connsiteY2" fmla="*/ 267438 h 6858000"/>
              <a:gd name="connsiteX3" fmla="*/ 3936670 w 3936670"/>
              <a:gd name="connsiteY3" fmla="*/ 3481388 h 6858000"/>
              <a:gd name="connsiteX4" fmla="*/ 3266115 w 3936670"/>
              <a:gd name="connsiteY4" fmla="*/ 6695338 h 6858000"/>
              <a:gd name="connsiteX5" fmla="*/ 3183032 w 3936670"/>
              <a:gd name="connsiteY5" fmla="*/ 6858000 h 6858000"/>
              <a:gd name="connsiteX6" fmla="*/ 0 w 393667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36670" h="6858000">
                <a:moveTo>
                  <a:pt x="0" y="0"/>
                </a:moveTo>
                <a:lnTo>
                  <a:pt x="3129517" y="0"/>
                </a:lnTo>
                <a:lnTo>
                  <a:pt x="3266115" y="267438"/>
                </a:lnTo>
                <a:cubicBezTo>
                  <a:pt x="3689469" y="1184879"/>
                  <a:pt x="3936670" y="2290869"/>
                  <a:pt x="3936670" y="3481388"/>
                </a:cubicBezTo>
                <a:cubicBezTo>
                  <a:pt x="3936670" y="4671908"/>
                  <a:pt x="3689469" y="5777898"/>
                  <a:pt x="3266115" y="6695338"/>
                </a:cubicBezTo>
                <a:lnTo>
                  <a:pt x="3183032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5578843-9FD7-10AF-2A72-240B8A794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68" y="2377566"/>
            <a:ext cx="3207069" cy="1569979"/>
          </a:xfrm>
        </p:spPr>
        <p:txBody>
          <a:bodyPr anchor="ctr">
            <a:noAutofit/>
          </a:bodyPr>
          <a:lstStyle/>
          <a:p>
            <a:r>
              <a:rPr lang="fr-FR" sz="8800" dirty="0"/>
              <a:t>Image: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A38CFE9-C30A-4551-ACCB-D5808FBC39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016867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7EF550F-47CE-4FB2-9DAC-12AD835C8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912" y="2089941"/>
            <a:ext cx="2834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CB500EE4-2B0C-3630-4546-69FF17736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829" y="5185574"/>
            <a:ext cx="2746995" cy="985811"/>
          </a:xfrm>
        </p:spPr>
        <p:txBody>
          <a:bodyPr>
            <a:normAutofit/>
          </a:bodyPr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505986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07241A-1C97-840F-DD2D-67B6E10B1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597" y="-641290"/>
            <a:ext cx="11148203" cy="4977412"/>
          </a:xfrm>
        </p:spPr>
        <p:txBody>
          <a:bodyPr>
            <a:normAutofit/>
          </a:bodyPr>
          <a:lstStyle/>
          <a:p>
            <a:r>
              <a:rPr lang="fr-FR" sz="8800" dirty="0"/>
              <a:t>Utilisation:</a:t>
            </a:r>
            <a:r>
              <a:rPr lang="fr-FR" dirty="0"/>
              <a:t> </a:t>
            </a:r>
            <a:r>
              <a:rPr lang="fr-FR" dirty="0">
                <a:latin typeface="Aptos Display"/>
              </a:rPr>
              <a:t>                                                  </a:t>
            </a:r>
            <a:r>
              <a:rPr lang="fr-FR" dirty="0">
                <a:latin typeface="Google Sans"/>
              </a:rPr>
              <a:t>Vous pouvez cueillir ses aiguilles tout l'hiver et en faire une tisane délicieuse </a:t>
            </a:r>
            <a:endParaRPr lang="fr-FR"/>
          </a:p>
        </p:txBody>
      </p:sp>
      <p:sp>
        <p:nvSpPr>
          <p:cNvPr id="12" name="Espace réservé du contenu 11">
            <a:extLst>
              <a:ext uri="{FF2B5EF4-FFF2-40B4-BE49-F238E27FC236}">
                <a16:creationId xmlns:a16="http://schemas.microsoft.com/office/drawing/2014/main" id="{45B4C5EB-74C7-CF19-6525-F71E26AAF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3973" y="5132417"/>
            <a:ext cx="9609827" cy="1044546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968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3F8F96-E1AC-73CE-2AB4-CC8F7A810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CDD817-E8AF-4039-B5B4-E66E06C7F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904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Fait par Samuel Lafontaine Labbé</vt:lpstr>
      <vt:lpstr>Autre nom:  Abies balsamea</vt:lpstr>
      <vt:lpstr>Image:</vt:lpstr>
      <vt:lpstr>Utilisation:                                                   Vous pouvez cueillir ses aiguilles tout l'hiver et en faire une tisane délicieuse 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/>
  <cp:lastModifiedBy/>
  <cp:revision>68</cp:revision>
  <dcterms:created xsi:type="dcterms:W3CDTF">2024-06-17T19:07:27Z</dcterms:created>
  <dcterms:modified xsi:type="dcterms:W3CDTF">2024-06-17T19:44:28Z</dcterms:modified>
</cp:coreProperties>
</file>