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F7883-47AE-133B-C46F-3053839E252A}" v="84" dt="2024-06-17T19:24:05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Pruche du Canada fait par Noémie Giguère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CAB68-930F-6B01-6FC0-C1FC6E1DF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407" y="365125"/>
            <a:ext cx="7798279" cy="5796921"/>
          </a:xfrm>
        </p:spPr>
        <p:txBody>
          <a:bodyPr/>
          <a:lstStyle/>
          <a:p>
            <a:r>
              <a:rPr lang="fr-FR" sz="6600" dirty="0"/>
              <a:t>Pruche de l'Est    </a:t>
            </a:r>
            <a:br>
              <a:rPr lang="fr-FR" sz="6600" dirty="0"/>
            </a:br>
            <a:r>
              <a:rPr lang="fr-FR" sz="6600" i="1" dirty="0">
                <a:solidFill>
                  <a:srgbClr val="333333"/>
                </a:solidFill>
                <a:latin typeface="sans-serif"/>
              </a:rPr>
              <a:t>Tsuga </a:t>
            </a:r>
            <a:r>
              <a:rPr lang="fr-FR" sz="6600" i="1" err="1">
                <a:solidFill>
                  <a:srgbClr val="333333"/>
                </a:solidFill>
                <a:latin typeface="sans-serif"/>
              </a:rPr>
              <a:t>canadensis</a:t>
            </a:r>
            <a:endParaRPr lang="fr-FR" sz="6600" err="1"/>
          </a:p>
        </p:txBody>
      </p:sp>
      <p:pic>
        <p:nvPicPr>
          <p:cNvPr id="4" name="Espace réservé du contenu 3" descr="Pruche du Canada — Wikipédia">
            <a:extLst>
              <a:ext uri="{FF2B5EF4-FFF2-40B4-BE49-F238E27FC236}">
                <a16:creationId xmlns:a16="http://schemas.microsoft.com/office/drawing/2014/main" id="{0B58C05F-A4BB-6DD3-F845-3D5FFA3C50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" y="13464"/>
            <a:ext cx="3694620" cy="6839848"/>
          </a:xfrm>
        </p:spPr>
      </p:pic>
    </p:spTree>
    <p:extLst>
      <p:ext uri="{BB962C8B-B14F-4D97-AF65-F5344CB8AC3E}">
        <p14:creationId xmlns:p14="http://schemas.microsoft.com/office/powerpoint/2010/main" val="367087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2D4DCC-E81C-92CD-7484-B71DA31C4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 4" descr="Une image contenant carte, texte, atlas&#10;&#10;Description générée automatiquement">
            <a:extLst>
              <a:ext uri="{FF2B5EF4-FFF2-40B4-BE49-F238E27FC236}">
                <a16:creationId xmlns:a16="http://schemas.microsoft.com/office/drawing/2014/main" id="{03A40D68-9B17-B476-4DE0-7BC9239FD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0619"/>
          <a:stretch/>
        </p:blipFill>
        <p:spPr>
          <a:xfrm>
            <a:off x="198741" y="1993505"/>
            <a:ext cx="5889587" cy="4307300"/>
          </a:xfrm>
          <a:prstGeom prst="rect">
            <a:avLst/>
          </a:prstGeom>
        </p:spPr>
      </p:pic>
      <p:pic>
        <p:nvPicPr>
          <p:cNvPr id="4" name="Espace réservé du contenu 3" descr="Tsuga — Wikipédia">
            <a:extLst>
              <a:ext uri="{FF2B5EF4-FFF2-40B4-BE49-F238E27FC236}">
                <a16:creationId xmlns:a16="http://schemas.microsoft.com/office/drawing/2014/main" id="{95505761-B8D9-6166-5492-705E2917D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725" r="2" b="7779"/>
          <a:stretch/>
        </p:blipFill>
        <p:spPr>
          <a:xfrm>
            <a:off x="6103670" y="1878486"/>
            <a:ext cx="5889587" cy="442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5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5E5123-AE4F-3B7B-C520-183B38F5D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C6C9BC-2E39-16F0-0F67-A2E32ED7D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800" dirty="0">
                <a:solidFill>
                  <a:srgbClr val="040C28"/>
                </a:solidFill>
                <a:latin typeface="Google Sans"/>
              </a:rPr>
              <a:t>Le bois de la pruche du Canada peut être employé pour fabriquer des boîtes, des caisses et de la pâte à papier</a:t>
            </a:r>
            <a:r>
              <a:rPr lang="fr-FR" sz="4800" dirty="0">
                <a:solidFill>
                  <a:srgbClr val="202124"/>
                </a:solidFill>
                <a:latin typeface="Google Sans"/>
              </a:rPr>
              <a:t>.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412844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Pruche du Canada fait par Noémie Giguère</vt:lpstr>
      <vt:lpstr>Pruche de l'Est     Tsuga canadensis</vt:lpstr>
      <vt:lpstr>Présentation PowerPoint</vt:lpstr>
      <vt:lpstr>utilisation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 </dc:title>
  <dc:creator/>
  <cp:lastModifiedBy/>
  <cp:revision>55</cp:revision>
  <dcterms:created xsi:type="dcterms:W3CDTF">2024-06-17T19:07:44Z</dcterms:created>
  <dcterms:modified xsi:type="dcterms:W3CDTF">2024-06-18T16:44:07Z</dcterms:modified>
</cp:coreProperties>
</file>