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9DDC4F-96F4-A93C-006C-7BDD475ACAD6}" v="58" dt="2024-06-17T19:19:14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in sylvestre — Wikipédia">
            <a:extLst>
              <a:ext uri="{FF2B5EF4-FFF2-40B4-BE49-F238E27FC236}">
                <a16:creationId xmlns:a16="http://schemas.microsoft.com/office/drawing/2014/main" id="{792F0D3C-A815-4BC2-6823-B9B885B36D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6442" b="3376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Pin gris fait par </a:t>
            </a:r>
            <a:r>
              <a:rPr lang="en-US" dirty="0" err="1">
                <a:solidFill>
                  <a:srgbClr val="FFFFFF"/>
                </a:solidFill>
              </a:rPr>
              <a:t>scott</a:t>
            </a:r>
            <a:br>
              <a:rPr lang="en-US" dirty="0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in gris">
            <a:extLst>
              <a:ext uri="{FF2B5EF4-FFF2-40B4-BE49-F238E27FC236}">
                <a16:creationId xmlns:a16="http://schemas.microsoft.com/office/drawing/2014/main" id="{5BE0BAF0-FF0B-16DD-68C7-D1D8788EC5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907" b="909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1B12C2-92AA-9668-500C-1FE274790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</a:rPr>
              <a:t>synonyme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44EDB-6897-E172-0A2B-2DFEEFF24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>
                <a:solidFill>
                  <a:srgbClr val="FFFFFF"/>
                </a:solidFill>
              </a:rPr>
              <a:t>Cyprès , pin de Banks , pin divariqué</a:t>
            </a:r>
          </a:p>
        </p:txBody>
      </p:sp>
    </p:spTree>
    <p:extLst>
      <p:ext uri="{BB962C8B-B14F-4D97-AF65-F5344CB8AC3E}">
        <p14:creationId xmlns:p14="http://schemas.microsoft.com/office/powerpoint/2010/main" val="4154630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205D939-00C4-4F2E-9797-3170DD040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8EE4E44-1403-472B-8C01-D354CB8F5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Description de l'image Pinus_banksiana_range_map.png.">
            <a:extLst>
              <a:ext uri="{FF2B5EF4-FFF2-40B4-BE49-F238E27FC236}">
                <a16:creationId xmlns:a16="http://schemas.microsoft.com/office/drawing/2014/main" id="{BE829101-BBF3-8343-20EE-5EA3951205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923" b="2"/>
          <a:stretch/>
        </p:blipFill>
        <p:spPr>
          <a:xfrm>
            <a:off x="6421035" y="643467"/>
            <a:ext cx="5129784" cy="557106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83CCE40-4C5F-42D3-86D9-7892AD1E9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pin gris">
            <a:extLst>
              <a:ext uri="{FF2B5EF4-FFF2-40B4-BE49-F238E27FC236}">
                <a16:creationId xmlns:a16="http://schemas.microsoft.com/office/drawing/2014/main" id="{8058DCDB-5385-3423-732B-48D3A11439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1571" r="21571"/>
          <a:stretch/>
        </p:blipFill>
        <p:spPr>
          <a:xfrm>
            <a:off x="641180" y="643467"/>
            <a:ext cx="512978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75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05980-3447-37E5-E2D4-123E2D20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865" y="568517"/>
            <a:ext cx="5248221" cy="106720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Utilisation</a:t>
            </a:r>
          </a:p>
        </p:txBody>
      </p:sp>
      <p:pic>
        <p:nvPicPr>
          <p:cNvPr id="4" name="Picture 3" descr="Pin gris | Le monde en images">
            <a:extLst>
              <a:ext uri="{FF2B5EF4-FFF2-40B4-BE49-F238E27FC236}">
                <a16:creationId xmlns:a16="http://schemas.microsoft.com/office/drawing/2014/main" id="{338F8AF7-475E-613E-E406-37D8EF9E15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7" r="17889"/>
          <a:stretch/>
        </p:blipFill>
        <p:spPr>
          <a:xfrm>
            <a:off x="739959" y="1095407"/>
            <a:ext cx="4754947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ln w="28575">
            <a:noFill/>
          </a:ln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894EFA8-F425-4D19-A94B-445388B31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A7EA-9C9B-9352-15D1-C23FDD163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Aptos"/>
              </a:rPr>
              <a:t>Le bois du pin gris est un bois mou employé généralement comme bois de construction et pour fabriquer : des pâtes et papiers. des boîtes et caisses. des poteaux.</a:t>
            </a:r>
          </a:p>
        </p:txBody>
      </p:sp>
      <p:grpSp>
        <p:nvGrpSpPr>
          <p:cNvPr id="15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889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Pin gris fait par scott </vt:lpstr>
      <vt:lpstr>synonyme</vt:lpstr>
      <vt:lpstr>PowerPoint Presentation</vt:lpstr>
      <vt:lpstr>Utilisation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42</cp:revision>
  <dcterms:created xsi:type="dcterms:W3CDTF">2024-06-17T19:07:44Z</dcterms:created>
  <dcterms:modified xsi:type="dcterms:W3CDTF">2024-06-17T19:19:27Z</dcterms:modified>
</cp:coreProperties>
</file>