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805CD01-3CD7-E98E-174B-1566046C188E}" v="84" dt="2024-06-17T19:18:50.2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17/06/2024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17/06/2024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17/06/2024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217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17/06/2024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17/06/2024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9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17/06/2024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17/06/2024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17/06/2024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17/06/2024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17/06/2024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17/06/2024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90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8941B0-F4D5-4460-BCAD-F7E2B41A8257}" type="datetimeFigureOut">
              <a:rPr lang="fr-FR" smtClean="0"/>
              <a:t>17/06/2024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841231"/>
            <a:ext cx="9144000" cy="2387600"/>
          </a:xfrm>
        </p:spPr>
        <p:txBody>
          <a:bodyPr>
            <a:normAutofit fontScale="90000"/>
          </a:bodyPr>
          <a:lstStyle/>
          <a:p>
            <a:br>
              <a:rPr lang="fr-FR" dirty="0"/>
            </a:br>
            <a:br>
              <a:rPr lang="fr-FR" dirty="0"/>
            </a:br>
            <a:r>
              <a:rPr lang="fr-FR" dirty="0"/>
              <a:t>Pin Blanc D'Amérique</a:t>
            </a:r>
            <a:br>
              <a:rPr lang="fr-FR" dirty="0"/>
            </a:br>
            <a:r>
              <a:rPr lang="fr-FR" dirty="0"/>
              <a:t>Fait par Jacob Landry</a:t>
            </a:r>
          </a:p>
        </p:txBody>
      </p:sp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3363022-C969-41E9-8EB2-E4C94908C1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1695" cy="68520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D1AD6B3-BE88-4CEB-BA17-790657CC47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180F1574-598E-0B1E-0978-EA6145479A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90662" y="2384398"/>
            <a:ext cx="4805996" cy="1297115"/>
          </a:xfrm>
        </p:spPr>
        <p:txBody>
          <a:bodyPr anchor="t">
            <a:normAutofit/>
          </a:bodyPr>
          <a:lstStyle/>
          <a:p>
            <a:pPr algn="l"/>
            <a:r>
              <a:rPr lang="fr-FR" sz="4000">
                <a:solidFill>
                  <a:schemeClr val="tx2"/>
                </a:solidFill>
              </a:rPr>
              <a:t>Autres noms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409A569-1329-487E-6C65-659042D348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90966" y="3428999"/>
            <a:ext cx="4805691" cy="838831"/>
          </a:xfrm>
        </p:spPr>
        <p:txBody>
          <a:bodyPr anchor="b">
            <a:normAutofit/>
          </a:bodyPr>
          <a:lstStyle/>
          <a:p>
            <a:pPr algn="l"/>
            <a:r>
              <a:rPr lang="fr-FR" sz="3200" dirty="0">
                <a:solidFill>
                  <a:schemeClr val="tx2"/>
                </a:solidFill>
              </a:rPr>
              <a:t>Pinus </a:t>
            </a:r>
            <a:r>
              <a:rPr lang="fr-FR" sz="3200" err="1">
                <a:solidFill>
                  <a:schemeClr val="tx2"/>
                </a:solidFill>
              </a:rPr>
              <a:t>Strobus</a:t>
            </a:r>
            <a:endParaRPr lang="fr-FR" sz="3200">
              <a:solidFill>
                <a:schemeClr val="tx2"/>
              </a:solidFill>
            </a:endParaRPr>
          </a:p>
        </p:txBody>
      </p:sp>
      <p:pic>
        <p:nvPicPr>
          <p:cNvPr id="4" name="Image 3" descr="Description de cette image, également commentée ci-après">
            <a:extLst>
              <a:ext uri="{FF2B5EF4-FFF2-40B4-BE49-F238E27FC236}">
                <a16:creationId xmlns:a16="http://schemas.microsoft.com/office/drawing/2014/main" id="{12E03C22-84B1-4154-D669-B9E0416317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470" y="2384812"/>
            <a:ext cx="4141760" cy="3002776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89D1390B-7E13-4B4F-9CB2-39106341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253" y="-5977"/>
            <a:ext cx="6238675" cy="6863979"/>
            <a:chOff x="305" y="-5977"/>
            <a:chExt cx="6238675" cy="6863979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E720206-AA49-4786-A932-A2650DE091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34854"/>
              <a:ext cx="6028697" cy="6817170"/>
            </a:xfrm>
            <a:custGeom>
              <a:avLst/>
              <a:gdLst>
                <a:gd name="connsiteX0" fmla="*/ 6028697 w 6028697"/>
                <a:gd name="connsiteY0" fmla="*/ 6155323 h 6817170"/>
                <a:gd name="connsiteX1" fmla="*/ 6028697 w 6028697"/>
                <a:gd name="connsiteY1" fmla="*/ 6817170 h 6817170"/>
                <a:gd name="connsiteX2" fmla="*/ 5157862 w 6028697"/>
                <a:gd name="connsiteY2" fmla="*/ 6817170 h 6817170"/>
                <a:gd name="connsiteX3" fmla="*/ 5347156 w 6028697"/>
                <a:gd name="connsiteY3" fmla="*/ 6687553 h 6817170"/>
                <a:gd name="connsiteX4" fmla="*/ 5487470 w 6028697"/>
                <a:gd name="connsiteY4" fmla="*/ 6581714 h 6817170"/>
                <a:gd name="connsiteX5" fmla="*/ 5627642 w 6028697"/>
                <a:gd name="connsiteY5" fmla="*/ 6472328 h 6817170"/>
                <a:gd name="connsiteX6" fmla="*/ 5911392 w 6028697"/>
                <a:gd name="connsiteY6" fmla="*/ 6245328 h 6817170"/>
                <a:gd name="connsiteX7" fmla="*/ 4481066 w 6028697"/>
                <a:gd name="connsiteY7" fmla="*/ 478 h 6817170"/>
                <a:gd name="connsiteX8" fmla="*/ 4672258 w 6028697"/>
                <a:gd name="connsiteY8" fmla="*/ 7519 h 6817170"/>
                <a:gd name="connsiteX9" fmla="*/ 5429869 w 6028697"/>
                <a:gd name="connsiteY9" fmla="*/ 125134 h 6817170"/>
                <a:gd name="connsiteX10" fmla="*/ 5976319 w 6028697"/>
                <a:gd name="connsiteY10" fmla="*/ 314893 h 6817170"/>
                <a:gd name="connsiteX11" fmla="*/ 6028697 w 6028697"/>
                <a:gd name="connsiteY11" fmla="*/ 339901 h 6817170"/>
                <a:gd name="connsiteX12" fmla="*/ 6028697 w 6028697"/>
                <a:gd name="connsiteY12" fmla="*/ 732458 h 6817170"/>
                <a:gd name="connsiteX13" fmla="*/ 5990985 w 6028697"/>
                <a:gd name="connsiteY13" fmla="*/ 712211 h 6817170"/>
                <a:gd name="connsiteX14" fmla="*/ 5341339 w 6028697"/>
                <a:gd name="connsiteY14" fmla="*/ 475281 h 6817170"/>
                <a:gd name="connsiteX15" fmla="*/ 4651969 w 6028697"/>
                <a:gd name="connsiteY15" fmla="*/ 377104 h 6817170"/>
                <a:gd name="connsiteX16" fmla="*/ 3953093 w 6028697"/>
                <a:gd name="connsiteY16" fmla="*/ 402498 h 6817170"/>
                <a:gd name="connsiteX17" fmla="*/ 3267413 w 6028697"/>
                <a:gd name="connsiteY17" fmla="*/ 546643 h 6817170"/>
                <a:gd name="connsiteX18" fmla="*/ 1439498 w 6028697"/>
                <a:gd name="connsiteY18" fmla="*/ 1568141 h 6817170"/>
                <a:gd name="connsiteX19" fmla="*/ 960671 w 6028697"/>
                <a:gd name="connsiteY19" fmla="*/ 2082013 h 6817170"/>
                <a:gd name="connsiteX20" fmla="*/ 581866 w 6028697"/>
                <a:gd name="connsiteY20" fmla="*/ 2672638 h 6817170"/>
                <a:gd name="connsiteX21" fmla="*/ 324789 w 6028697"/>
                <a:gd name="connsiteY21" fmla="*/ 3325262 h 6817170"/>
                <a:gd name="connsiteX22" fmla="*/ 231151 w 6028697"/>
                <a:gd name="connsiteY22" fmla="*/ 4022292 h 6817170"/>
                <a:gd name="connsiteX23" fmla="*/ 270592 w 6028697"/>
                <a:gd name="connsiteY23" fmla="*/ 4362792 h 6817170"/>
                <a:gd name="connsiteX24" fmla="*/ 387213 w 6028697"/>
                <a:gd name="connsiteY24" fmla="*/ 4681585 h 6817170"/>
                <a:gd name="connsiteX25" fmla="*/ 468507 w 6028697"/>
                <a:gd name="connsiteY25" fmla="*/ 4831546 h 6817170"/>
                <a:gd name="connsiteX26" fmla="*/ 561862 w 6028697"/>
                <a:gd name="connsiteY26" fmla="*/ 4976826 h 6817170"/>
                <a:gd name="connsiteX27" fmla="*/ 777511 w 6028697"/>
                <a:gd name="connsiteY27" fmla="*/ 5257597 h 6817170"/>
                <a:gd name="connsiteX28" fmla="*/ 1010895 w 6028697"/>
                <a:gd name="connsiteY28" fmla="*/ 5540494 h 6817170"/>
                <a:gd name="connsiteX29" fmla="*/ 1126948 w 6028697"/>
                <a:gd name="connsiteY29" fmla="*/ 5688186 h 6817170"/>
                <a:gd name="connsiteX30" fmla="*/ 1182706 w 6028697"/>
                <a:gd name="connsiteY30" fmla="*/ 5760543 h 6817170"/>
                <a:gd name="connsiteX31" fmla="*/ 1237327 w 6028697"/>
                <a:gd name="connsiteY31" fmla="*/ 5830060 h 6817170"/>
                <a:gd name="connsiteX32" fmla="*/ 1706649 w 6028697"/>
                <a:gd name="connsiteY32" fmla="*/ 6342797 h 6817170"/>
                <a:gd name="connsiteX33" fmla="*/ 1956207 w 6028697"/>
                <a:gd name="connsiteY33" fmla="*/ 6573484 h 6817170"/>
                <a:gd name="connsiteX34" fmla="*/ 2217681 w 6028697"/>
                <a:gd name="connsiteY34" fmla="*/ 6786297 h 6817170"/>
                <a:gd name="connsiteX35" fmla="*/ 2260820 w 6028697"/>
                <a:gd name="connsiteY35" fmla="*/ 6817170 h 6817170"/>
                <a:gd name="connsiteX36" fmla="*/ 1429497 w 6028697"/>
                <a:gd name="connsiteY36" fmla="*/ 6817170 h 6817170"/>
                <a:gd name="connsiteX37" fmla="*/ 1327275 w 6028697"/>
                <a:gd name="connsiteY37" fmla="*/ 6713800 h 6817170"/>
                <a:gd name="connsiteX38" fmla="*/ 1080556 w 6028697"/>
                <a:gd name="connsiteY38" fmla="*/ 6414443 h 6817170"/>
                <a:gd name="connsiteX39" fmla="*/ 865189 w 6028697"/>
                <a:gd name="connsiteY39" fmla="*/ 6097496 h 6817170"/>
                <a:gd name="connsiteX40" fmla="*/ 814823 w 6028697"/>
                <a:gd name="connsiteY40" fmla="*/ 6016911 h 6817170"/>
                <a:gd name="connsiteX41" fmla="*/ 766729 w 6028697"/>
                <a:gd name="connsiteY41" fmla="*/ 5938453 h 6817170"/>
                <a:gd name="connsiteX42" fmla="*/ 671672 w 6028697"/>
                <a:gd name="connsiteY42" fmla="*/ 5786648 h 6817170"/>
                <a:gd name="connsiteX43" fmla="*/ 474608 w 6028697"/>
                <a:gd name="connsiteY43" fmla="*/ 5474664 h 6817170"/>
                <a:gd name="connsiteX44" fmla="*/ 282652 w 6028697"/>
                <a:gd name="connsiteY44" fmla="*/ 5146508 h 6817170"/>
                <a:gd name="connsiteX45" fmla="*/ 196108 w 6028697"/>
                <a:gd name="connsiteY45" fmla="*/ 4972712 h 6817170"/>
                <a:gd name="connsiteX46" fmla="*/ 122474 w 6028697"/>
                <a:gd name="connsiteY46" fmla="*/ 4791821 h 6817170"/>
                <a:gd name="connsiteX47" fmla="*/ 65724 w 6028697"/>
                <a:gd name="connsiteY47" fmla="*/ 4603129 h 6817170"/>
                <a:gd name="connsiteX48" fmla="*/ 44727 w 6028697"/>
                <a:gd name="connsiteY48" fmla="*/ 4506937 h 6817170"/>
                <a:gd name="connsiteX49" fmla="*/ 35505 w 6028697"/>
                <a:gd name="connsiteY49" fmla="*/ 4458699 h 6817170"/>
                <a:gd name="connsiteX50" fmla="*/ 27845 w 6028697"/>
                <a:gd name="connsiteY50" fmla="*/ 4410320 h 6817170"/>
                <a:gd name="connsiteX51" fmla="*/ 37 w 6028697"/>
                <a:gd name="connsiteY51" fmla="*/ 4022292 h 6817170"/>
                <a:gd name="connsiteX52" fmla="*/ 78777 w 6028697"/>
                <a:gd name="connsiteY52" fmla="*/ 3267236 h 6817170"/>
                <a:gd name="connsiteX53" fmla="*/ 315424 w 6028697"/>
                <a:gd name="connsiteY53" fmla="*/ 2543673 h 6817170"/>
                <a:gd name="connsiteX54" fmla="*/ 1202710 w 6028697"/>
                <a:gd name="connsiteY54" fmla="*/ 1314895 h 6817170"/>
                <a:gd name="connsiteX55" fmla="*/ 1791065 w 6028697"/>
                <a:gd name="connsiteY55" fmla="*/ 833514 h 6817170"/>
                <a:gd name="connsiteX56" fmla="*/ 3908404 w 6028697"/>
                <a:gd name="connsiteY56" fmla="*/ 29794 h 6817170"/>
                <a:gd name="connsiteX57" fmla="*/ 4481066 w 6028697"/>
                <a:gd name="connsiteY57" fmla="*/ 478 h 6817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6028697" h="6817170">
                  <a:moveTo>
                    <a:pt x="6028697" y="6155323"/>
                  </a:moveTo>
                  <a:lnTo>
                    <a:pt x="6028697" y="6817170"/>
                  </a:lnTo>
                  <a:lnTo>
                    <a:pt x="5157862" y="6817170"/>
                  </a:lnTo>
                  <a:lnTo>
                    <a:pt x="5347156" y="6687553"/>
                  </a:lnTo>
                  <a:cubicBezTo>
                    <a:pt x="5394117" y="6653219"/>
                    <a:pt x="5440793" y="6617608"/>
                    <a:pt x="5487470" y="6581714"/>
                  </a:cubicBezTo>
                  <a:cubicBezTo>
                    <a:pt x="5534147" y="6545820"/>
                    <a:pt x="5580966" y="6509358"/>
                    <a:pt x="5627642" y="6472328"/>
                  </a:cubicBezTo>
                  <a:lnTo>
                    <a:pt x="5911392" y="6245328"/>
                  </a:lnTo>
                  <a:close/>
                  <a:moveTo>
                    <a:pt x="4481066" y="478"/>
                  </a:moveTo>
                  <a:cubicBezTo>
                    <a:pt x="4544817" y="1422"/>
                    <a:pt x="4608563" y="3769"/>
                    <a:pt x="4672258" y="7519"/>
                  </a:cubicBezTo>
                  <a:cubicBezTo>
                    <a:pt x="4927973" y="22364"/>
                    <a:pt x="5181687" y="61751"/>
                    <a:pt x="5429869" y="125134"/>
                  </a:cubicBezTo>
                  <a:cubicBezTo>
                    <a:pt x="5617090" y="173104"/>
                    <a:pt x="5799867" y="236595"/>
                    <a:pt x="5976319" y="314893"/>
                  </a:cubicBezTo>
                  <a:lnTo>
                    <a:pt x="6028697" y="339901"/>
                  </a:lnTo>
                  <a:lnTo>
                    <a:pt x="6028697" y="732458"/>
                  </a:lnTo>
                  <a:lnTo>
                    <a:pt x="5990985" y="712211"/>
                  </a:lnTo>
                  <a:cubicBezTo>
                    <a:pt x="5783917" y="609342"/>
                    <a:pt x="5566013" y="529876"/>
                    <a:pt x="5341339" y="475281"/>
                  </a:cubicBezTo>
                  <a:cubicBezTo>
                    <a:pt x="5115233" y="420503"/>
                    <a:pt x="4884375" y="387624"/>
                    <a:pt x="4651969" y="377104"/>
                  </a:cubicBezTo>
                  <a:cubicBezTo>
                    <a:pt x="4418713" y="365171"/>
                    <a:pt x="4184861" y="373670"/>
                    <a:pt x="3953093" y="402498"/>
                  </a:cubicBezTo>
                  <a:cubicBezTo>
                    <a:pt x="3721001" y="431832"/>
                    <a:pt x="3491675" y="480040"/>
                    <a:pt x="3267413" y="546643"/>
                  </a:cubicBezTo>
                  <a:cubicBezTo>
                    <a:pt x="2591323" y="750761"/>
                    <a:pt x="1967642" y="1099289"/>
                    <a:pt x="1439498" y="1568141"/>
                  </a:cubicBezTo>
                  <a:cubicBezTo>
                    <a:pt x="1265589" y="1725523"/>
                    <a:pt x="1105393" y="1897434"/>
                    <a:pt x="960671" y="2082013"/>
                  </a:cubicBezTo>
                  <a:cubicBezTo>
                    <a:pt x="815775" y="2266294"/>
                    <a:pt x="688923" y="2464081"/>
                    <a:pt x="581866" y="2672638"/>
                  </a:cubicBezTo>
                  <a:cubicBezTo>
                    <a:pt x="473765" y="2880669"/>
                    <a:pt x="387610" y="3099397"/>
                    <a:pt x="324789" y="3325262"/>
                  </a:cubicBezTo>
                  <a:cubicBezTo>
                    <a:pt x="262714" y="3552403"/>
                    <a:pt x="231223" y="3786822"/>
                    <a:pt x="231151" y="4022292"/>
                  </a:cubicBezTo>
                  <a:cubicBezTo>
                    <a:pt x="231413" y="4136912"/>
                    <a:pt x="244645" y="4251136"/>
                    <a:pt x="270592" y="4362792"/>
                  </a:cubicBezTo>
                  <a:cubicBezTo>
                    <a:pt x="297885" y="4472943"/>
                    <a:pt x="336983" y="4579833"/>
                    <a:pt x="387213" y="4681585"/>
                  </a:cubicBezTo>
                  <a:cubicBezTo>
                    <a:pt x="412042" y="4732517"/>
                    <a:pt x="439423" y="4782457"/>
                    <a:pt x="468507" y="4831546"/>
                  </a:cubicBezTo>
                  <a:cubicBezTo>
                    <a:pt x="497591" y="4880636"/>
                    <a:pt x="529230" y="4929015"/>
                    <a:pt x="561862" y="4976826"/>
                  </a:cubicBezTo>
                  <a:cubicBezTo>
                    <a:pt x="627975" y="5072166"/>
                    <a:pt x="701466" y="5164668"/>
                    <a:pt x="777511" y="5257597"/>
                  </a:cubicBezTo>
                  <a:cubicBezTo>
                    <a:pt x="853556" y="5350524"/>
                    <a:pt x="933574" y="5443594"/>
                    <a:pt x="1010895" y="5540494"/>
                  </a:cubicBezTo>
                  <a:cubicBezTo>
                    <a:pt x="1049957" y="5588732"/>
                    <a:pt x="1088642" y="5637963"/>
                    <a:pt x="1126948" y="5688186"/>
                  </a:cubicBezTo>
                  <a:lnTo>
                    <a:pt x="1182706" y="5760543"/>
                  </a:lnTo>
                  <a:cubicBezTo>
                    <a:pt x="1201007" y="5783669"/>
                    <a:pt x="1218458" y="5807503"/>
                    <a:pt x="1237327" y="5830060"/>
                  </a:cubicBezTo>
                  <a:cubicBezTo>
                    <a:pt x="1383714" y="6009916"/>
                    <a:pt x="1540413" y="6181116"/>
                    <a:pt x="1706649" y="6342797"/>
                  </a:cubicBezTo>
                  <a:cubicBezTo>
                    <a:pt x="1788084" y="6422531"/>
                    <a:pt x="1871265" y="6499427"/>
                    <a:pt x="1956207" y="6573484"/>
                  </a:cubicBezTo>
                  <a:cubicBezTo>
                    <a:pt x="2041332" y="6647402"/>
                    <a:pt x="2127733" y="6718907"/>
                    <a:pt x="2217681" y="6786297"/>
                  </a:cubicBezTo>
                  <a:lnTo>
                    <a:pt x="2260820" y="6817170"/>
                  </a:lnTo>
                  <a:lnTo>
                    <a:pt x="1429497" y="6817170"/>
                  </a:lnTo>
                  <a:lnTo>
                    <a:pt x="1327275" y="6713800"/>
                  </a:lnTo>
                  <a:cubicBezTo>
                    <a:pt x="1239186" y="6618984"/>
                    <a:pt x="1156797" y="6519019"/>
                    <a:pt x="1080556" y="6414443"/>
                  </a:cubicBezTo>
                  <a:cubicBezTo>
                    <a:pt x="1004653" y="6310734"/>
                    <a:pt x="932439" y="6205177"/>
                    <a:pt x="865189" y="6097496"/>
                  </a:cubicBezTo>
                  <a:cubicBezTo>
                    <a:pt x="847881" y="6070823"/>
                    <a:pt x="831565" y="6043725"/>
                    <a:pt x="814823" y="6016911"/>
                  </a:cubicBezTo>
                  <a:lnTo>
                    <a:pt x="766729" y="5938453"/>
                  </a:lnTo>
                  <a:cubicBezTo>
                    <a:pt x="735941" y="5887947"/>
                    <a:pt x="703878" y="5837581"/>
                    <a:pt x="671672" y="5786648"/>
                  </a:cubicBezTo>
                  <a:lnTo>
                    <a:pt x="474608" y="5474664"/>
                  </a:lnTo>
                  <a:cubicBezTo>
                    <a:pt x="408778" y="5368968"/>
                    <a:pt x="343516" y="5260008"/>
                    <a:pt x="282652" y="5146508"/>
                  </a:cubicBezTo>
                  <a:cubicBezTo>
                    <a:pt x="252290" y="5089759"/>
                    <a:pt x="223065" y="5032015"/>
                    <a:pt x="196108" y="4972712"/>
                  </a:cubicBezTo>
                  <a:cubicBezTo>
                    <a:pt x="169152" y="4913408"/>
                    <a:pt x="144607" y="4853111"/>
                    <a:pt x="122474" y="4791821"/>
                  </a:cubicBezTo>
                  <a:cubicBezTo>
                    <a:pt x="100342" y="4730532"/>
                    <a:pt x="81757" y="4666830"/>
                    <a:pt x="65724" y="4603129"/>
                  </a:cubicBezTo>
                  <a:cubicBezTo>
                    <a:pt x="58205" y="4571064"/>
                    <a:pt x="50828" y="4539143"/>
                    <a:pt x="44727" y="4506937"/>
                  </a:cubicBezTo>
                  <a:lnTo>
                    <a:pt x="35505" y="4458699"/>
                  </a:lnTo>
                  <a:lnTo>
                    <a:pt x="27845" y="4410320"/>
                  </a:lnTo>
                  <a:cubicBezTo>
                    <a:pt x="8635" y="4281881"/>
                    <a:pt x="-661" y="4152150"/>
                    <a:pt x="37" y="4022292"/>
                  </a:cubicBezTo>
                  <a:cubicBezTo>
                    <a:pt x="712" y="3768592"/>
                    <a:pt x="27094" y="3515615"/>
                    <a:pt x="78777" y="3267236"/>
                  </a:cubicBezTo>
                  <a:cubicBezTo>
                    <a:pt x="130048" y="3017876"/>
                    <a:pt x="209439" y="2775142"/>
                    <a:pt x="315424" y="2543673"/>
                  </a:cubicBezTo>
                  <a:cubicBezTo>
                    <a:pt x="528236" y="2081161"/>
                    <a:pt x="838234" y="1667312"/>
                    <a:pt x="1202710" y="1314895"/>
                  </a:cubicBezTo>
                  <a:cubicBezTo>
                    <a:pt x="1385514" y="1138814"/>
                    <a:pt x="1582282" y="977831"/>
                    <a:pt x="1791065" y="833514"/>
                  </a:cubicBezTo>
                  <a:cubicBezTo>
                    <a:pt x="2420037" y="395614"/>
                    <a:pt x="3147288" y="119557"/>
                    <a:pt x="3908404" y="29794"/>
                  </a:cubicBezTo>
                  <a:cubicBezTo>
                    <a:pt x="4098509" y="7429"/>
                    <a:pt x="4289811" y="-2355"/>
                    <a:pt x="4481066" y="47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72F6EE6-EDE9-45A5-8F6D-02B9B7CB2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1"/>
              <a:ext cx="6165116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C093DC50-3BD7-46B1-A300-CD207E152F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-5977"/>
              <a:ext cx="6238675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904474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0087D53-9295-4463-AAE4-D5C626046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E764DC0A-47EF-83DA-D6CB-EE262D102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1" y="4501453"/>
            <a:ext cx="10909640" cy="1065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600"/>
              <a:t>Aiguille</a:t>
            </a:r>
          </a:p>
        </p:txBody>
      </p:sp>
      <p:pic>
        <p:nvPicPr>
          <p:cNvPr id="5" name="Image 4" descr="Description de l'image Pinus strobus range map 1.png.">
            <a:extLst>
              <a:ext uri="{FF2B5EF4-FFF2-40B4-BE49-F238E27FC236}">
                <a16:creationId xmlns:a16="http://schemas.microsoft.com/office/drawing/2014/main" id="{DA9245CF-8627-A9CF-D99F-266E31AC24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9576" y="320040"/>
            <a:ext cx="3895344" cy="3895344"/>
          </a:xfrm>
          <a:prstGeom prst="rect">
            <a:avLst/>
          </a:prstGeom>
        </p:spPr>
      </p:pic>
      <p:pic>
        <p:nvPicPr>
          <p:cNvPr id="4" name="Espace réservé du contenu 3" descr="Une image contenant plante, arbre, conifère, plein air&#10;&#10;Description générée automatiquement">
            <a:extLst>
              <a:ext uri="{FF2B5EF4-FFF2-40B4-BE49-F238E27FC236}">
                <a16:creationId xmlns:a16="http://schemas.microsoft.com/office/drawing/2014/main" id="{F184441D-2712-ABBF-2E77-045C7D016AC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464808" y="320040"/>
            <a:ext cx="5193792" cy="3895344"/>
          </a:xfrm>
          <a:prstGeom prst="rect">
            <a:avLst/>
          </a:prstGeom>
        </p:spPr>
      </p:pic>
      <p:sp>
        <p:nvSpPr>
          <p:cNvPr id="12" name="sketch line">
            <a:extLst>
              <a:ext uri="{FF2B5EF4-FFF2-40B4-BE49-F238E27FC236}">
                <a16:creationId xmlns:a16="http://schemas.microsoft.com/office/drawing/2014/main" id="{D6A9C53F-5F90-40A5-8C85-5412D39C8C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50080" y="5594358"/>
            <a:ext cx="3291840" cy="18288"/>
          </a:xfrm>
          <a:custGeom>
            <a:avLst/>
            <a:gdLst>
              <a:gd name="connsiteX0" fmla="*/ 0 w 3291840"/>
              <a:gd name="connsiteY0" fmla="*/ 0 h 18288"/>
              <a:gd name="connsiteX1" fmla="*/ 658368 w 3291840"/>
              <a:gd name="connsiteY1" fmla="*/ 0 h 18288"/>
              <a:gd name="connsiteX2" fmla="*/ 1283818 w 3291840"/>
              <a:gd name="connsiteY2" fmla="*/ 0 h 18288"/>
              <a:gd name="connsiteX3" fmla="*/ 1909267 w 3291840"/>
              <a:gd name="connsiteY3" fmla="*/ 0 h 18288"/>
              <a:gd name="connsiteX4" fmla="*/ 2633472 w 3291840"/>
              <a:gd name="connsiteY4" fmla="*/ 0 h 18288"/>
              <a:gd name="connsiteX5" fmla="*/ 3291840 w 3291840"/>
              <a:gd name="connsiteY5" fmla="*/ 0 h 18288"/>
              <a:gd name="connsiteX6" fmla="*/ 3291840 w 3291840"/>
              <a:gd name="connsiteY6" fmla="*/ 18288 h 18288"/>
              <a:gd name="connsiteX7" fmla="*/ 2633472 w 3291840"/>
              <a:gd name="connsiteY7" fmla="*/ 18288 h 18288"/>
              <a:gd name="connsiteX8" fmla="*/ 2073859 w 3291840"/>
              <a:gd name="connsiteY8" fmla="*/ 18288 h 18288"/>
              <a:gd name="connsiteX9" fmla="*/ 1448410 w 3291840"/>
              <a:gd name="connsiteY9" fmla="*/ 18288 h 18288"/>
              <a:gd name="connsiteX10" fmla="*/ 822960 w 3291840"/>
              <a:gd name="connsiteY10" fmla="*/ 18288 h 18288"/>
              <a:gd name="connsiteX11" fmla="*/ 0 w 3291840"/>
              <a:gd name="connsiteY11" fmla="*/ 18288 h 18288"/>
              <a:gd name="connsiteX12" fmla="*/ 0 w 329184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291840" h="18288" fill="none" extrusionOk="0">
                <a:moveTo>
                  <a:pt x="0" y="0"/>
                </a:moveTo>
                <a:cubicBezTo>
                  <a:pt x="173077" y="-20031"/>
                  <a:pt x="443104" y="6424"/>
                  <a:pt x="658368" y="0"/>
                </a:cubicBezTo>
                <a:cubicBezTo>
                  <a:pt x="873632" y="-6424"/>
                  <a:pt x="1034028" y="11764"/>
                  <a:pt x="1283818" y="0"/>
                </a:cubicBezTo>
                <a:cubicBezTo>
                  <a:pt x="1533608" y="-11764"/>
                  <a:pt x="1691227" y="-30112"/>
                  <a:pt x="1909267" y="0"/>
                </a:cubicBezTo>
                <a:cubicBezTo>
                  <a:pt x="2127307" y="30112"/>
                  <a:pt x="2272465" y="-18735"/>
                  <a:pt x="2633472" y="0"/>
                </a:cubicBezTo>
                <a:cubicBezTo>
                  <a:pt x="2994479" y="18735"/>
                  <a:pt x="3023324" y="-32030"/>
                  <a:pt x="3291840" y="0"/>
                </a:cubicBezTo>
                <a:cubicBezTo>
                  <a:pt x="3291406" y="7551"/>
                  <a:pt x="3291373" y="9822"/>
                  <a:pt x="3291840" y="18288"/>
                </a:cubicBezTo>
                <a:cubicBezTo>
                  <a:pt x="3048445" y="38989"/>
                  <a:pt x="2846548" y="-14400"/>
                  <a:pt x="2633472" y="18288"/>
                </a:cubicBezTo>
                <a:cubicBezTo>
                  <a:pt x="2420396" y="50976"/>
                  <a:pt x="2304099" y="6336"/>
                  <a:pt x="2073859" y="18288"/>
                </a:cubicBezTo>
                <a:cubicBezTo>
                  <a:pt x="1843619" y="30240"/>
                  <a:pt x="1706926" y="10778"/>
                  <a:pt x="1448410" y="18288"/>
                </a:cubicBezTo>
                <a:cubicBezTo>
                  <a:pt x="1189894" y="25798"/>
                  <a:pt x="1002278" y="8992"/>
                  <a:pt x="822960" y="18288"/>
                </a:cubicBezTo>
                <a:cubicBezTo>
                  <a:pt x="643642" y="27585"/>
                  <a:pt x="307039" y="38051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291840" h="18288" stroke="0" extrusionOk="0">
                <a:moveTo>
                  <a:pt x="0" y="0"/>
                </a:moveTo>
                <a:cubicBezTo>
                  <a:pt x="195850" y="28018"/>
                  <a:pt x="434891" y="17390"/>
                  <a:pt x="592531" y="0"/>
                </a:cubicBezTo>
                <a:cubicBezTo>
                  <a:pt x="750171" y="-17390"/>
                  <a:pt x="1018709" y="32200"/>
                  <a:pt x="1316736" y="0"/>
                </a:cubicBezTo>
                <a:cubicBezTo>
                  <a:pt x="1614763" y="-32200"/>
                  <a:pt x="1696480" y="-11367"/>
                  <a:pt x="1876349" y="0"/>
                </a:cubicBezTo>
                <a:cubicBezTo>
                  <a:pt x="2056218" y="11367"/>
                  <a:pt x="2193364" y="13433"/>
                  <a:pt x="2435962" y="0"/>
                </a:cubicBezTo>
                <a:cubicBezTo>
                  <a:pt x="2678560" y="-13433"/>
                  <a:pt x="3010901" y="-42367"/>
                  <a:pt x="3291840" y="0"/>
                </a:cubicBezTo>
                <a:cubicBezTo>
                  <a:pt x="3291758" y="4406"/>
                  <a:pt x="3291751" y="9982"/>
                  <a:pt x="3291840" y="18288"/>
                </a:cubicBezTo>
                <a:cubicBezTo>
                  <a:pt x="3108993" y="14228"/>
                  <a:pt x="2952658" y="46900"/>
                  <a:pt x="2666390" y="18288"/>
                </a:cubicBezTo>
                <a:cubicBezTo>
                  <a:pt x="2380122" y="-10324"/>
                  <a:pt x="2263855" y="41055"/>
                  <a:pt x="2040941" y="18288"/>
                </a:cubicBezTo>
                <a:cubicBezTo>
                  <a:pt x="1818027" y="-4479"/>
                  <a:pt x="1675097" y="6509"/>
                  <a:pt x="1415491" y="18288"/>
                </a:cubicBezTo>
                <a:cubicBezTo>
                  <a:pt x="1155885" y="30068"/>
                  <a:pt x="852976" y="36210"/>
                  <a:pt x="691286" y="18288"/>
                </a:cubicBezTo>
                <a:cubicBezTo>
                  <a:pt x="529596" y="366"/>
                  <a:pt x="187183" y="13912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192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E38607-8EE6-2243-730D-1AE2F01A5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0728" y="365125"/>
            <a:ext cx="6533072" cy="1339940"/>
          </a:xfrm>
        </p:spPr>
        <p:txBody>
          <a:bodyPr/>
          <a:lstStyle/>
          <a:p>
            <a:r>
              <a:rPr lang="fr-FR" dirty="0"/>
              <a:t>Utilisation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E56D5F4-CD26-9032-EA3E-27B610E7CD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sz="4400" dirty="0">
                <a:solidFill>
                  <a:srgbClr val="040C28"/>
                </a:solidFill>
                <a:latin typeface="Google Sans"/>
              </a:rPr>
              <a:t>Soulage la toux, sert d'expectorant, de décongestionnant pulmonaire et de désinfectant.</a:t>
            </a:r>
            <a:r>
              <a:rPr lang="fr-FR" sz="4400" dirty="0">
                <a:solidFill>
                  <a:srgbClr val="202124"/>
                </a:solidFill>
                <a:latin typeface="Google Sans"/>
              </a:rPr>
              <a:t> </a:t>
            </a:r>
            <a:r>
              <a:rPr lang="fr-FR" sz="4400" dirty="0">
                <a:solidFill>
                  <a:srgbClr val="040C28"/>
                </a:solidFill>
                <a:latin typeface="Google Sans"/>
              </a:rPr>
              <a:t>Elle sert à assainir et purifier l'air ambiant</a:t>
            </a:r>
            <a:r>
              <a:rPr lang="fr-FR" sz="4400" dirty="0">
                <a:solidFill>
                  <a:srgbClr val="202124"/>
                </a:solidFill>
                <a:latin typeface="Google Sans"/>
              </a:rPr>
              <a:t>.</a:t>
            </a:r>
            <a:endParaRPr lang="fr-FR" sz="4400" dirty="0"/>
          </a:p>
        </p:txBody>
      </p:sp>
    </p:spTree>
    <p:extLst>
      <p:ext uri="{BB962C8B-B14F-4D97-AF65-F5344CB8AC3E}">
        <p14:creationId xmlns:p14="http://schemas.microsoft.com/office/powerpoint/2010/main" val="1022548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  Pin Blanc D'Amérique Fait par Jacob Landry</vt:lpstr>
      <vt:lpstr>Autres noms</vt:lpstr>
      <vt:lpstr>Aiguille</vt:lpstr>
      <vt:lpstr>Utilisation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/>
  <cp:lastModifiedBy/>
  <cp:revision>49</cp:revision>
  <dcterms:created xsi:type="dcterms:W3CDTF">2024-06-17T19:07:30Z</dcterms:created>
  <dcterms:modified xsi:type="dcterms:W3CDTF">2024-06-17T19:47:44Z</dcterms:modified>
</cp:coreProperties>
</file>