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884E95-1FAF-588E-02BF-10F12C6DCE35}" v="95" dt="2024-06-17T19:19:56.3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911600"/>
          </a:xfrm>
        </p:spPr>
        <p:txBody>
          <a:bodyPr>
            <a:normAutofit/>
          </a:bodyPr>
          <a:lstStyle/>
          <a:p>
            <a:r>
              <a:rPr lang="en-US" dirty="0"/>
              <a:t>Orme </a:t>
            </a:r>
            <a:r>
              <a:rPr lang="en-US" dirty="0" err="1"/>
              <a:t>d'Amérique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Fait par Juliette Jacques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86138"/>
            <a:ext cx="9144000" cy="16557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2A07D2-8161-BB56-13D8-8F3201DA5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 err="1"/>
              <a:t>Autre</a:t>
            </a:r>
            <a:r>
              <a:rPr lang="en-US" sz="5400" dirty="0"/>
              <a:t> nom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24526-C2BD-51A9-6B65-8DF25B9F2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3600" dirty="0">
              <a:ea typeface="+mn-lt"/>
              <a:cs typeface="+mn-lt"/>
            </a:endParaRPr>
          </a:p>
          <a:p>
            <a:r>
              <a:rPr lang="en-US" sz="3600" b="1" i="1" dirty="0">
                <a:ea typeface="+mn-lt"/>
                <a:cs typeface="+mn-lt"/>
              </a:rPr>
              <a:t>Nom </a:t>
            </a:r>
            <a:r>
              <a:rPr lang="en-US" sz="3600" b="1" i="1" err="1">
                <a:ea typeface="+mn-lt"/>
                <a:cs typeface="+mn-lt"/>
              </a:rPr>
              <a:t>scientifique</a:t>
            </a:r>
            <a:r>
              <a:rPr lang="en-US" sz="3600" b="1" i="1" dirty="0">
                <a:ea typeface="+mn-lt"/>
                <a:cs typeface="+mn-lt"/>
              </a:rPr>
              <a:t>: Ulmus americana</a:t>
            </a:r>
            <a:endParaRPr lang="en-US" sz="3600" dirty="0"/>
          </a:p>
        </p:txBody>
      </p:sp>
      <p:pic>
        <p:nvPicPr>
          <p:cNvPr id="4" name="Picture 3" descr="A large tree in a park&#10;&#10;Description automatically generated">
            <a:extLst>
              <a:ext uri="{FF2B5EF4-FFF2-40B4-BE49-F238E27FC236}">
                <a16:creationId xmlns:a16="http://schemas.microsoft.com/office/drawing/2014/main" id="{993AF451-399D-1114-F1C0-A63FEDF5DA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74" r="-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0643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A1E0707-4985-454B-ACE0-4855BB558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AD02B3-BAD8-C8E7-9DB5-19C1DDAE7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27" y="609599"/>
            <a:ext cx="3686174" cy="1322888"/>
          </a:xfrm>
        </p:spPr>
        <p:txBody>
          <a:bodyPr>
            <a:normAutofit/>
          </a:bodyPr>
          <a:lstStyle/>
          <a:p>
            <a:r>
              <a:rPr lang="en-US" dirty="0"/>
              <a:t>Photo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9DB8357-72B6-85ED-1768-5B7D24657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427" y="2194101"/>
            <a:ext cx="3543298" cy="3973337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pic>
        <p:nvPicPr>
          <p:cNvPr id="4" name="Content Placeholder 3" descr="A close-up of a plant&#10;&#10;Description automatically generated">
            <a:extLst>
              <a:ext uri="{FF2B5EF4-FFF2-40B4-BE49-F238E27FC236}">
                <a16:creationId xmlns:a16="http://schemas.microsoft.com/office/drawing/2014/main" id="{32507409-0E36-5742-002A-352C6DDF6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9138" y="1236035"/>
            <a:ext cx="2828925" cy="4385930"/>
          </a:xfrm>
          <a:prstGeom prst="rect">
            <a:avLst/>
          </a:prstGeom>
        </p:spPr>
      </p:pic>
      <p:pic>
        <p:nvPicPr>
          <p:cNvPr id="5" name="Picture 4" descr="A map of the united states&#10;&#10;Description automatically generated">
            <a:extLst>
              <a:ext uri="{FF2B5EF4-FFF2-40B4-BE49-F238E27FC236}">
                <a16:creationId xmlns:a16="http://schemas.microsoft.com/office/drawing/2014/main" id="{7BF130D7-F934-C9C1-7B54-7CC78E9663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3211" y="2014537"/>
            <a:ext cx="282892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605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A18D3-289A-4620-8FA4-3BC6F117E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Utilisation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F25BA-BA6B-DDCC-1870-3D38BD790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solidFill>
                  <a:srgbClr val="040C28"/>
                </a:solidFill>
                <a:ea typeface="+mn-lt"/>
                <a:cs typeface="+mn-lt"/>
              </a:rPr>
              <a:t>pour la fabrication de </a:t>
            </a:r>
            <a:r>
              <a:rPr lang="en-US" sz="3200" err="1">
                <a:solidFill>
                  <a:srgbClr val="040C28"/>
                </a:solidFill>
                <a:ea typeface="+mn-lt"/>
                <a:cs typeface="+mn-lt"/>
              </a:rPr>
              <a:t>caisses</a:t>
            </a:r>
            <a:r>
              <a:rPr lang="en-US" sz="3200" dirty="0">
                <a:solidFill>
                  <a:srgbClr val="040C28"/>
                </a:solidFill>
                <a:ea typeface="+mn-lt"/>
                <a:cs typeface="+mn-lt"/>
              </a:rPr>
              <a:t> à fromage, à fruits et à </a:t>
            </a:r>
            <a:r>
              <a:rPr lang="en-US" sz="3200" err="1">
                <a:solidFill>
                  <a:srgbClr val="040C28"/>
                </a:solidFill>
                <a:ea typeface="+mn-lt"/>
                <a:cs typeface="+mn-lt"/>
              </a:rPr>
              <a:t>légumes</a:t>
            </a:r>
            <a:r>
              <a:rPr lang="en-US" sz="3200" dirty="0">
                <a:solidFill>
                  <a:srgbClr val="202124"/>
                </a:solidFill>
                <a:ea typeface="+mn-lt"/>
                <a:cs typeface="+mn-lt"/>
              </a:rPr>
              <a:t>. </a:t>
            </a:r>
            <a:r>
              <a:rPr lang="en-US" sz="3200" err="1">
                <a:solidFill>
                  <a:srgbClr val="040C28"/>
                </a:solidFill>
                <a:ea typeface="+mn-lt"/>
                <a:cs typeface="+mn-lt"/>
              </a:rPr>
              <a:t>comme</a:t>
            </a:r>
            <a:r>
              <a:rPr lang="en-US" sz="3200" dirty="0">
                <a:solidFill>
                  <a:srgbClr val="040C28"/>
                </a:solidFill>
                <a:ea typeface="+mn-lt"/>
                <a:cs typeface="+mn-lt"/>
              </a:rPr>
              <a:t> </a:t>
            </a:r>
            <a:r>
              <a:rPr lang="en-US" sz="3200" err="1">
                <a:solidFill>
                  <a:srgbClr val="040C28"/>
                </a:solidFill>
                <a:ea typeface="+mn-lt"/>
                <a:cs typeface="+mn-lt"/>
              </a:rPr>
              <a:t>bois</a:t>
            </a:r>
            <a:r>
              <a:rPr lang="en-US" sz="3200" dirty="0">
                <a:solidFill>
                  <a:srgbClr val="040C28"/>
                </a:solidFill>
                <a:ea typeface="+mn-lt"/>
                <a:cs typeface="+mn-lt"/>
              </a:rPr>
              <a:t> de </a:t>
            </a:r>
            <a:r>
              <a:rPr lang="en-US" sz="3200" err="1">
                <a:solidFill>
                  <a:srgbClr val="040C28"/>
                </a:solidFill>
                <a:ea typeface="+mn-lt"/>
                <a:cs typeface="+mn-lt"/>
              </a:rPr>
              <a:t>placage</a:t>
            </a:r>
            <a:r>
              <a:rPr lang="en-US" sz="3200" dirty="0">
                <a:solidFill>
                  <a:srgbClr val="202124"/>
                </a:solidFill>
                <a:ea typeface="+mn-lt"/>
                <a:cs typeface="+mn-lt"/>
              </a:rPr>
              <a:t>. </a:t>
            </a:r>
            <a:r>
              <a:rPr lang="en-US" sz="3200" dirty="0">
                <a:solidFill>
                  <a:srgbClr val="040C28"/>
                </a:solidFill>
                <a:ea typeface="+mn-lt"/>
                <a:cs typeface="+mn-lt"/>
              </a:rPr>
              <a:t>pour la fabrication de </a:t>
            </a:r>
            <a:r>
              <a:rPr lang="en-US" sz="3200" err="1">
                <a:solidFill>
                  <a:srgbClr val="040C28"/>
                </a:solidFill>
                <a:ea typeface="+mn-lt"/>
                <a:cs typeface="+mn-lt"/>
              </a:rPr>
              <a:t>meubles</a:t>
            </a:r>
            <a:endParaRPr lang="en-US" sz="3200" err="1"/>
          </a:p>
        </p:txBody>
      </p:sp>
    </p:spTree>
    <p:extLst>
      <p:ext uri="{BB962C8B-B14F-4D97-AF65-F5344CB8AC3E}">
        <p14:creationId xmlns:p14="http://schemas.microsoft.com/office/powerpoint/2010/main" val="3919675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Orme d'Amérique  Fait par Juliette Jacques</vt:lpstr>
      <vt:lpstr>Autre nom</vt:lpstr>
      <vt:lpstr>Photo </vt:lpstr>
      <vt:lpstr>Utilisation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50</cp:revision>
  <dcterms:created xsi:type="dcterms:W3CDTF">2024-06-17T19:07:45Z</dcterms:created>
  <dcterms:modified xsi:type="dcterms:W3CDTF">2024-06-17T19:40:16Z</dcterms:modified>
</cp:coreProperties>
</file>