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024418-59D2-DC1E-72BE-D0A75AF8DE6C}" v="91" dt="2024-06-17T19:22:28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1CC5389-CB4A-43B7-9A0E-5447CE0BC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2" name="Color">
              <a:extLst>
                <a:ext uri="{FF2B5EF4-FFF2-40B4-BE49-F238E27FC236}">
                  <a16:creationId xmlns:a16="http://schemas.microsoft.com/office/drawing/2014/main" id="{017160F5-4BB5-41FB-B2D8-0AE0A6D76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Color">
              <a:extLst>
                <a:ext uri="{FF2B5EF4-FFF2-40B4-BE49-F238E27FC236}">
                  <a16:creationId xmlns:a16="http://schemas.microsoft.com/office/drawing/2014/main" id="{5AB10530-0B6F-40EF-9B05-F388D1BCB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Color">
            <a:extLst>
              <a:ext uri="{FF2B5EF4-FFF2-40B4-BE49-F238E27FC236}">
                <a16:creationId xmlns:a16="http://schemas.microsoft.com/office/drawing/2014/main" id="{145B2F28-3A18-4BC2-8E92-9AF66F147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804" y="598259"/>
            <a:ext cx="10889442" cy="5680742"/>
          </a:xfrm>
          <a:prstGeom prst="rect">
            <a:avLst/>
          </a:prstGeom>
          <a:solidFill>
            <a:srgbClr val="8F78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Genévrier rampant — Wikipédia">
            <a:extLst>
              <a:ext uri="{FF2B5EF4-FFF2-40B4-BE49-F238E27FC236}">
                <a16:creationId xmlns:a16="http://schemas.microsoft.com/office/drawing/2014/main" id="{FC6D72DC-0A40-C42F-7958-9BDCA00E53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08" r="4767" b="1"/>
          <a:stretch/>
        </p:blipFill>
        <p:spPr>
          <a:xfrm>
            <a:off x="4747307" y="653615"/>
            <a:ext cx="6702822" cy="5540004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FA65A26F-1F64-451C-BFA2-F92410951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35C965A-C516-42B1-844F-9472408C9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4C44BFB-148D-4919-BEE5-0138A35BCC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D704AD9-4DAA-4F0F-8B02-8B765658A5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9F9F0EF2-FB12-49A3-B73C-E38141A55F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9A9DBF1-1403-4BE8-B87E-0393E9CDE4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979BDB7-FA20-4F60-97B1-CF3696395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B7D32B5-D9D6-467E-8349-4A1A840FA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2644" y="719268"/>
            <a:ext cx="3573794" cy="290512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chemeClr val="tx2"/>
                </a:solidFill>
              </a:rPr>
              <a:t>Génévrier rampant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2643" y="3764655"/>
            <a:ext cx="3573793" cy="23740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Fait par Louis Lessard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370B2-0DB0-4BC0-E2F1-ECAC6BDF7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Aussi </a:t>
            </a:r>
            <a:r>
              <a:rPr lang="en-US" dirty="0" err="1"/>
              <a:t>appellé</a:t>
            </a:r>
            <a:r>
              <a:rPr lang="en-US" dirty="0"/>
              <a:t> Juniperus </a:t>
            </a:r>
            <a:r>
              <a:rPr lang="en-US" dirty="0" err="1"/>
              <a:t>horizontalis</a:t>
            </a:r>
            <a:endParaRPr lang="en-US" dirty="0"/>
          </a:p>
        </p:txBody>
      </p:sp>
      <p:pic>
        <p:nvPicPr>
          <p:cNvPr id="4" name="Content Placeholder 3" descr="Genévrier rampant 'Prince de Galles' | Pépinière du Conflent Jardinerie et  Pepiniere à Vinça, près de Prades, Ille-sur-Têt et Millas">
            <a:extLst>
              <a:ext uri="{FF2B5EF4-FFF2-40B4-BE49-F238E27FC236}">
                <a16:creationId xmlns:a16="http://schemas.microsoft.com/office/drawing/2014/main" id="{454A4D59-970A-29B6-E3E9-7A8755F55C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0261" y="1695901"/>
            <a:ext cx="6397026" cy="4738596"/>
          </a:xfrm>
        </p:spPr>
      </p:pic>
    </p:spTree>
    <p:extLst>
      <p:ext uri="{BB962C8B-B14F-4D97-AF65-F5344CB8AC3E}">
        <p14:creationId xmlns:p14="http://schemas.microsoft.com/office/powerpoint/2010/main" val="2938808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AB8CC-E203-D577-C6EF-E14CFD51F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 </a:t>
            </a:r>
            <a:r>
              <a:rPr lang="en-US" dirty="0" err="1"/>
              <a:t>convient</a:t>
            </a:r>
            <a:r>
              <a:rPr lang="en-US" dirty="0"/>
              <a:t> </a:t>
            </a:r>
            <a:r>
              <a:rPr lang="en-US" dirty="0" err="1"/>
              <a:t>parfaitement</a:t>
            </a:r>
            <a:r>
              <a:rPr lang="en-US" dirty="0"/>
              <a:t> </a:t>
            </a:r>
            <a:r>
              <a:rPr lang="en-US" dirty="0" err="1"/>
              <a:t>en</a:t>
            </a:r>
            <a:r>
              <a:rPr lang="en-US" dirty="0"/>
              <a:t> rocailles et </a:t>
            </a:r>
            <a:r>
              <a:rPr lang="en-US" dirty="0" err="1"/>
              <a:t>en</a:t>
            </a:r>
            <a:r>
              <a:rPr lang="en-US" dirty="0"/>
              <a:t> </a:t>
            </a:r>
            <a:r>
              <a:rPr lang="en-US" dirty="0" err="1"/>
              <a:t>couvre</a:t>
            </a:r>
            <a:r>
              <a:rPr lang="en-US" dirty="0"/>
              <a:t>-sol</a:t>
            </a:r>
          </a:p>
        </p:txBody>
      </p:sp>
      <p:pic>
        <p:nvPicPr>
          <p:cNvPr id="6" name="Content Placeholder 5" descr="Genévrier rampant procumbens Nana">
            <a:extLst>
              <a:ext uri="{FF2B5EF4-FFF2-40B4-BE49-F238E27FC236}">
                <a16:creationId xmlns:a16="http://schemas.microsoft.com/office/drawing/2014/main" id="{56B3D582-0C50-4138-C0AE-9BF30C529C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962" y="2501361"/>
            <a:ext cx="6679018" cy="4351338"/>
          </a:xfrm>
        </p:spPr>
      </p:pic>
      <p:pic>
        <p:nvPicPr>
          <p:cNvPr id="5" name="Picture 4" descr="Genévrier rampant - Société Nationale d'Horticulture de France">
            <a:extLst>
              <a:ext uri="{FF2B5EF4-FFF2-40B4-BE49-F238E27FC236}">
                <a16:creationId xmlns:a16="http://schemas.microsoft.com/office/drawing/2014/main" id="{6995C066-7351-3560-2614-0F85F77D1C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2852" y="3918623"/>
            <a:ext cx="5474898" cy="2945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8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Génévrier rampant</vt:lpstr>
      <vt:lpstr>Aussi appellé Juniperus horizontalis</vt:lpstr>
      <vt:lpstr>Il convient parfaitement en rocailles et en couvre-sol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55</cp:revision>
  <dcterms:created xsi:type="dcterms:W3CDTF">2024-06-17T19:10:10Z</dcterms:created>
  <dcterms:modified xsi:type="dcterms:W3CDTF">2024-06-17T19:41:34Z</dcterms:modified>
</cp:coreProperties>
</file>