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52A2E41-C216-8807-72EC-22FBDDB10E5D}" v="125" dt="2024-06-17T19:24:01.09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17/06/2024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0491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17/06/2024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2787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17/06/2024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2177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17/06/2024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1795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17/06/2024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6923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17/06/2024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7632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17/06/2024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1866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17/06/2024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5854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17/06/2024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0201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17/06/2024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6407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17/06/2024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0903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38941B0-F4D5-4460-BCAD-F7E2B41A8257}" type="datetimeFigureOut">
              <a:rPr lang="fr-FR" smtClean="0"/>
              <a:t>17/06/2024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1127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Épinette blanche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FR" sz="2700" dirty="0"/>
              <a:t>Fais par Edward Carbonneau</a:t>
            </a:r>
          </a:p>
        </p:txBody>
      </p:sp>
    </p:spTree>
    <p:extLst>
      <p:ext uri="{BB962C8B-B14F-4D97-AF65-F5344CB8AC3E}">
        <p14:creationId xmlns:p14="http://schemas.microsoft.com/office/powerpoint/2010/main" val="3784089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3A70123-B2CC-B6A3-D823-8A92069B95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8557" y="1138036"/>
            <a:ext cx="5444382" cy="1402470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en-US" sz="3200"/>
          </a:p>
        </p:txBody>
      </p:sp>
      <p:pic>
        <p:nvPicPr>
          <p:cNvPr id="7" name="Espace réservé du contenu 6" descr="Une image contenant plante, arbre, conifère, plein air&#10;&#10;Description générée automatiquement">
            <a:extLst>
              <a:ext uri="{FF2B5EF4-FFF2-40B4-BE49-F238E27FC236}">
                <a16:creationId xmlns:a16="http://schemas.microsoft.com/office/drawing/2014/main" id="{5A87A3C0-EF77-2DEF-624D-16E32CE373F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1279" r="2" b="2041"/>
          <a:stretch/>
        </p:blipFill>
        <p:spPr>
          <a:xfrm>
            <a:off x="-1" y="10"/>
            <a:ext cx="5151179" cy="6857990"/>
          </a:xfrm>
          <a:prstGeom prst="rect">
            <a:avLst/>
          </a:prstGeom>
        </p:spPr>
      </p:pic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1503BFE4-729B-D9D0-C17B-501E6AF112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971697" y="871146"/>
            <a:ext cx="736939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A620A4E5-68CC-0076-E0D7-0FC4B44C58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68557" y="2551176"/>
            <a:ext cx="5444382" cy="3591207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1500" err="1">
                <a:latin typeface="Google Sans"/>
              </a:rPr>
              <a:t>Autre</a:t>
            </a:r>
            <a:r>
              <a:rPr lang="en-US" sz="1500" dirty="0">
                <a:latin typeface="Google Sans"/>
              </a:rPr>
              <a:t> nom: </a:t>
            </a:r>
            <a:r>
              <a:rPr lang="en-US" sz="1500" err="1">
                <a:latin typeface="Google Sans"/>
                <a:ea typeface="+mn-lt"/>
                <a:cs typeface="+mn-lt"/>
              </a:rPr>
              <a:t>l</a:t>
            </a:r>
            <a:r>
              <a:rPr lang="en-US" sz="1500" err="1">
                <a:ea typeface="+mn-lt"/>
                <a:cs typeface="+mn-lt"/>
              </a:rPr>
              <a:t>'épinette</a:t>
            </a:r>
            <a:r>
              <a:rPr lang="en-US" sz="1500" dirty="0">
                <a:ea typeface="+mn-lt"/>
                <a:cs typeface="+mn-lt"/>
              </a:rPr>
              <a:t> </a:t>
            </a:r>
            <a:r>
              <a:rPr lang="en-US" sz="1500" err="1">
                <a:ea typeface="+mn-lt"/>
                <a:cs typeface="+mn-lt"/>
              </a:rPr>
              <a:t>glauque</a:t>
            </a:r>
            <a:endParaRPr lang="en-US" sz="1500">
              <a:ea typeface="+mn-lt"/>
              <a:cs typeface="+mn-lt"/>
            </a:endParaRPr>
          </a:p>
          <a:p>
            <a:pPr marL="0" indent="0">
              <a:buNone/>
            </a:pPr>
            <a:endParaRPr lang="en-US" sz="1500" dirty="0">
              <a:solidFill>
                <a:srgbClr val="000000"/>
              </a:solidFill>
              <a:latin typeface="Aptos"/>
            </a:endParaRPr>
          </a:p>
          <a:p>
            <a:pPr marL="0" indent="0">
              <a:buNone/>
            </a:pPr>
            <a:r>
              <a:rPr lang="en-US" sz="1500" dirty="0">
                <a:solidFill>
                  <a:srgbClr val="000000"/>
                </a:solidFill>
                <a:latin typeface="Aptos"/>
              </a:rPr>
              <a:t>Nom </a:t>
            </a:r>
            <a:r>
              <a:rPr lang="en-US" sz="1500" dirty="0" err="1">
                <a:solidFill>
                  <a:srgbClr val="000000"/>
                </a:solidFill>
                <a:latin typeface="Aptos"/>
              </a:rPr>
              <a:t>scientifique</a:t>
            </a:r>
            <a:r>
              <a:rPr lang="en-US" sz="1500" dirty="0">
                <a:solidFill>
                  <a:srgbClr val="000000"/>
                </a:solidFill>
                <a:latin typeface="Aptos"/>
              </a:rPr>
              <a:t>: </a:t>
            </a:r>
            <a:r>
              <a:rPr lang="en-US" sz="1700" b="1" i="1" dirty="0">
                <a:solidFill>
                  <a:srgbClr val="333333"/>
                </a:solidFill>
                <a:latin typeface="sans-serif"/>
              </a:rPr>
              <a:t>Picea glauca</a:t>
            </a:r>
          </a:p>
        </p:txBody>
      </p:sp>
    </p:spTree>
    <p:extLst>
      <p:ext uri="{BB962C8B-B14F-4D97-AF65-F5344CB8AC3E}">
        <p14:creationId xmlns:p14="http://schemas.microsoft.com/office/powerpoint/2010/main" val="6730841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FB0373-4619-E011-175B-B87DD0331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4914855"/>
            <a:ext cx="9144000" cy="786703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endParaRPr lang="en-US" sz="3600" kern="120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4" name="Espace réservé du contenu 3" descr="Une image contenant plante, arbre, conifère, Plante terrestre&#10;&#10;Description générée automatiquement">
            <a:extLst>
              <a:ext uri="{FF2B5EF4-FFF2-40B4-BE49-F238E27FC236}">
                <a16:creationId xmlns:a16="http://schemas.microsoft.com/office/drawing/2014/main" id="{4913A06F-1FDA-ED5F-90EC-AA625A1281F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859" r="2" b="2"/>
          <a:stretch/>
        </p:blipFill>
        <p:spPr>
          <a:xfrm>
            <a:off x="20" y="10"/>
            <a:ext cx="5736547" cy="4605671"/>
          </a:xfrm>
          <a:prstGeom prst="rect">
            <a:avLst/>
          </a:prstGeom>
        </p:spPr>
      </p:pic>
      <p:pic>
        <p:nvPicPr>
          <p:cNvPr id="5" name="Image 4" descr="Une image contenant plante, arbre, plein air, forêt&#10;&#10;Description générée automatiquement">
            <a:extLst>
              <a:ext uri="{FF2B5EF4-FFF2-40B4-BE49-F238E27FC236}">
                <a16:creationId xmlns:a16="http://schemas.microsoft.com/office/drawing/2014/main" id="{83D1611D-1125-A881-638B-624F13E2AF7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861" b="2"/>
          <a:stretch/>
        </p:blipFill>
        <p:spPr>
          <a:xfrm>
            <a:off x="6441054" y="10"/>
            <a:ext cx="5750944" cy="4605671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A2A4F5A4-1409-1D21-0242-3FD06D0E87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4543999"/>
            <a:ext cx="12192000" cy="123364"/>
            <a:chOff x="1" y="6737460"/>
            <a:chExt cx="12192000" cy="123364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21B05FAC-21CF-D544-5CD5-C4FB65772A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6034320" y="703141"/>
              <a:ext cx="123362" cy="12192000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5"/>
                </a:gs>
              </a:gsLst>
              <a:lin ang="1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993E6EB2-0E8D-3B8D-C520-219B1D4F09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40559" y="4909383"/>
              <a:ext cx="123362" cy="3779520"/>
            </a:xfrm>
            <a:prstGeom prst="rect">
              <a:avLst/>
            </a:prstGeom>
            <a:gradFill>
              <a:gsLst>
                <a:gs pos="19000">
                  <a:schemeClr val="accent5">
                    <a:alpha val="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5357077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339FFA-1BF6-F575-77F0-F48D681334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Utilisation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AE7720F-D502-047B-037C-83FCDC6F77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FR" sz="1500" dirty="0">
                <a:latin typeface="Google Sans"/>
              </a:rPr>
              <a:t> </a:t>
            </a:r>
            <a:r>
              <a:rPr lang="fr-FR" sz="2600" dirty="0">
                <a:latin typeface="Google Sans"/>
              </a:rPr>
              <a:t>L'épinette blanche est utilisé dans la fabrication de pâtes à papier et de bois d'œuvre.</a:t>
            </a:r>
            <a:endParaRPr lang="fr-FR" sz="2600"/>
          </a:p>
        </p:txBody>
      </p:sp>
    </p:spTree>
    <p:extLst>
      <p:ext uri="{BB962C8B-B14F-4D97-AF65-F5344CB8AC3E}">
        <p14:creationId xmlns:p14="http://schemas.microsoft.com/office/powerpoint/2010/main" val="300690437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Épinette blanche</vt:lpstr>
      <vt:lpstr>Présentation PowerPoint</vt:lpstr>
      <vt:lpstr>Présentation PowerPoint</vt:lpstr>
      <vt:lpstr>Utilisation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/>
  <cp:lastModifiedBy/>
  <cp:revision>68</cp:revision>
  <dcterms:created xsi:type="dcterms:W3CDTF">2024-06-17T19:07:30Z</dcterms:created>
  <dcterms:modified xsi:type="dcterms:W3CDTF">2024-06-17T19:36:41Z</dcterms:modified>
</cp:coreProperties>
</file>