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294370-FE76-7C96-4F66-42A7B46A06C6}" v="106" dt="2026-01-29T15:46:24.0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Plantule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Fait par </a:t>
            </a:r>
          </a:p>
          <a:p>
            <a:r>
              <a:rPr lang="fr-FR" dirty="0"/>
              <a:t>Zack Hamlin</a:t>
            </a: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D1F9F-D4DB-77B3-C573-BD950B250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A65052-9718-D6CF-224A-796318791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 err="1"/>
              <a:t>Plantitude</a:t>
            </a:r>
            <a:r>
              <a:rPr lang="fr-FR" dirty="0"/>
              <a:t>                                         plante</a:t>
            </a:r>
          </a:p>
          <a:p>
            <a:r>
              <a:rPr lang="fr-FR" dirty="0"/>
              <a:t>Gemmule                                          feuille</a:t>
            </a:r>
          </a:p>
          <a:p>
            <a:r>
              <a:rPr lang="fr-FR"/>
              <a:t>Tigette                                                 tige</a:t>
            </a:r>
            <a:endParaRPr lang="fr-FR" dirty="0"/>
          </a:p>
          <a:p>
            <a:r>
              <a:rPr lang="fr-FR" err="1"/>
              <a:t>Cotyléidon</a:t>
            </a:r>
            <a:r>
              <a:rPr lang="fr-FR"/>
              <a:t>                                        énergie</a:t>
            </a:r>
            <a:endParaRPr lang="fr-FR" dirty="0"/>
          </a:p>
          <a:p>
            <a:r>
              <a:rPr lang="fr-FR"/>
              <a:t>Radicule                                            racine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34971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Plantule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24</cp:revision>
  <dcterms:created xsi:type="dcterms:W3CDTF">2026-01-29T15:43:44Z</dcterms:created>
  <dcterms:modified xsi:type="dcterms:W3CDTF">2026-01-29T15:47:56Z</dcterms:modified>
</cp:coreProperties>
</file>