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87CC36-1D7F-F37E-C65B-E1C8B234F77B}" v="10" dt="2026-01-29T16:10:58.216"/>
    <p1510:client id="{4482C6CE-4EEC-1574-A93D-F48A68873ABB}" v="146" dt="2026-01-29T15:28:55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Cycle de la vie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Fait par </a:t>
            </a:r>
          </a:p>
          <a:p>
            <a:r>
              <a:rPr lang="fr-FR" dirty="0"/>
              <a:t>Zack Hamlin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Jeune pousse verte sortant de terre">
            <a:extLst>
              <a:ext uri="{FF2B5EF4-FFF2-40B4-BE49-F238E27FC236}">
                <a16:creationId xmlns:a16="http://schemas.microsoft.com/office/drawing/2014/main" id="{2DA713CF-31B8-D608-65E8-2329AFDD58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434" r="-2" b="-2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9AD2A3E-EFEF-684E-9FE5-7745CC662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Germination </a:t>
            </a:r>
          </a:p>
        </p:txBody>
      </p:sp>
      <p:sp>
        <p:nvSpPr>
          <p:cNvPr id="4" name="Rectangle : avec coins arrondis en diagonale 3">
            <a:extLst>
              <a:ext uri="{FF2B5EF4-FFF2-40B4-BE49-F238E27FC236}">
                <a16:creationId xmlns:a16="http://schemas.microsoft.com/office/drawing/2014/main" id="{FDB3C8AE-D9D3-5CD2-15FA-2FFB514C3FCA}"/>
              </a:ext>
            </a:extLst>
          </p:cNvPr>
          <p:cNvSpPr/>
          <p:nvPr/>
        </p:nvSpPr>
        <p:spPr>
          <a:xfrm>
            <a:off x="3813923" y="3240415"/>
            <a:ext cx="4546514" cy="1101639"/>
          </a:xfrm>
          <a:prstGeom prst="round2Diag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1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AA7C5F-3D5C-6489-4828-2E629408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Croissance </a:t>
            </a:r>
          </a:p>
        </p:txBody>
      </p:sp>
      <p:pic>
        <p:nvPicPr>
          <p:cNvPr id="5" name="Espace réservé du contenu 4" descr="D'où ça vient la croissance économique ? - euradio — Animons l'Europe !">
            <a:extLst>
              <a:ext uri="{FF2B5EF4-FFF2-40B4-BE49-F238E27FC236}">
                <a16:creationId xmlns:a16="http://schemas.microsoft.com/office/drawing/2014/main" id="{AEE59B1B-8EF2-ADB9-C4D4-CA13E33C3F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4990" y="2251519"/>
            <a:ext cx="7643408" cy="5088125"/>
          </a:xfrm>
          <a:prstGeom prst="rect">
            <a:avLst/>
          </a:prstGeom>
        </p:spPr>
      </p:pic>
      <p:sp>
        <p:nvSpPr>
          <p:cNvPr id="4" name="Rectangle : avec coins arrondis en diagonale 3">
            <a:extLst>
              <a:ext uri="{FF2B5EF4-FFF2-40B4-BE49-F238E27FC236}">
                <a16:creationId xmlns:a16="http://schemas.microsoft.com/office/drawing/2014/main" id="{B560C50C-610F-9AEF-F3FB-06BE4A982067}"/>
              </a:ext>
            </a:extLst>
          </p:cNvPr>
          <p:cNvSpPr/>
          <p:nvPr/>
        </p:nvSpPr>
        <p:spPr>
          <a:xfrm>
            <a:off x="838157" y="366719"/>
            <a:ext cx="6641378" cy="1878174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82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51E74-FF69-2B93-0DF6-3B87E1E60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27675C-ED2E-EC33-B244-85319A0D7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Floraision</a:t>
            </a:r>
            <a:r>
              <a:rPr lang="fr-FR" dirty="0"/>
              <a:t> </a:t>
            </a:r>
          </a:p>
        </p:txBody>
      </p:sp>
      <p:pic>
        <p:nvPicPr>
          <p:cNvPr id="5" name="Espace réservé du contenu 4" descr="Calendrier de floraison | Jardin">
            <a:extLst>
              <a:ext uri="{FF2B5EF4-FFF2-40B4-BE49-F238E27FC236}">
                <a16:creationId xmlns:a16="http://schemas.microsoft.com/office/drawing/2014/main" id="{7C0CBB62-5D8D-BD91-1199-80D5842D59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244" y="2246757"/>
            <a:ext cx="6661849" cy="4568125"/>
          </a:xfrm>
          <a:prstGeom prst="rect">
            <a:avLst/>
          </a:prstGeom>
        </p:spPr>
      </p:pic>
      <p:sp>
        <p:nvSpPr>
          <p:cNvPr id="4" name="Rectangle : avec coins arrondis en diagonale 3">
            <a:extLst>
              <a:ext uri="{FF2B5EF4-FFF2-40B4-BE49-F238E27FC236}">
                <a16:creationId xmlns:a16="http://schemas.microsoft.com/office/drawing/2014/main" id="{A69EE878-6FB6-A6FB-E622-603D29473064}"/>
              </a:ext>
            </a:extLst>
          </p:cNvPr>
          <p:cNvSpPr/>
          <p:nvPr/>
        </p:nvSpPr>
        <p:spPr>
          <a:xfrm>
            <a:off x="838157" y="366719"/>
            <a:ext cx="6641378" cy="1878174"/>
          </a:xfrm>
          <a:prstGeom prst="round2Diag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36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F715E-295E-4322-3AA8-5449EA0F6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D602B-EDD4-203E-49F2-5520F7F1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pollinisation</a:t>
            </a:r>
          </a:p>
        </p:txBody>
      </p:sp>
      <p:pic>
        <p:nvPicPr>
          <p:cNvPr id="5" name="Espace réservé du contenu 4" descr="Pollinisation - Gamm vert">
            <a:extLst>
              <a:ext uri="{FF2B5EF4-FFF2-40B4-BE49-F238E27FC236}">
                <a16:creationId xmlns:a16="http://schemas.microsoft.com/office/drawing/2014/main" id="{AFC3089B-D640-BD6E-CC14-8B77CDA5B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5092" y="1709078"/>
            <a:ext cx="7682154" cy="5139786"/>
          </a:xfrm>
          <a:prstGeom prst="rect">
            <a:avLst/>
          </a:prstGeom>
        </p:spPr>
      </p:pic>
      <p:sp>
        <p:nvSpPr>
          <p:cNvPr id="4" name="Rectangle : avec coins arrondis en diagonale 3">
            <a:extLst>
              <a:ext uri="{FF2B5EF4-FFF2-40B4-BE49-F238E27FC236}">
                <a16:creationId xmlns:a16="http://schemas.microsoft.com/office/drawing/2014/main" id="{57E3F99C-CAA7-148F-CE67-46A1CECC0FC7}"/>
              </a:ext>
            </a:extLst>
          </p:cNvPr>
          <p:cNvSpPr/>
          <p:nvPr/>
        </p:nvSpPr>
        <p:spPr>
          <a:xfrm>
            <a:off x="838156" y="366719"/>
            <a:ext cx="4587853" cy="1322819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82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F7A50-6D5E-A4A3-B6F3-8427B76EA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AF51CA-18D0-E355-3BBF-8E4D9DD6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Fécondation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4E1B0B-E4A1-3581-02B9-CBCD97B80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 : avec coins arrondis en diagonale 3">
            <a:extLst>
              <a:ext uri="{FF2B5EF4-FFF2-40B4-BE49-F238E27FC236}">
                <a16:creationId xmlns:a16="http://schemas.microsoft.com/office/drawing/2014/main" id="{269B2279-A02B-7566-D86A-4BE704582558}"/>
              </a:ext>
            </a:extLst>
          </p:cNvPr>
          <p:cNvSpPr/>
          <p:nvPr/>
        </p:nvSpPr>
        <p:spPr>
          <a:xfrm>
            <a:off x="838157" y="364465"/>
            <a:ext cx="6641378" cy="1878174"/>
          </a:xfrm>
          <a:prstGeom prst="round2Diag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05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60616-C7D6-437A-EBEF-67FF24482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8B6E1-0F69-BF4C-FFAE-8B0D3AB0A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Fructification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996543-714C-88A6-F52D-AE4E8C055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 : avec coins arrondis en diagonale 3">
            <a:extLst>
              <a:ext uri="{FF2B5EF4-FFF2-40B4-BE49-F238E27FC236}">
                <a16:creationId xmlns:a16="http://schemas.microsoft.com/office/drawing/2014/main" id="{3B6BB0DC-869D-19B5-E48C-00EA9C29B558}"/>
              </a:ext>
            </a:extLst>
          </p:cNvPr>
          <p:cNvSpPr/>
          <p:nvPr/>
        </p:nvSpPr>
        <p:spPr>
          <a:xfrm>
            <a:off x="838157" y="94150"/>
            <a:ext cx="6641378" cy="1878174"/>
          </a:xfrm>
          <a:prstGeom prst="round2Diag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84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Cycle de la vie</vt:lpstr>
      <vt:lpstr>Germination </vt:lpstr>
      <vt:lpstr>Croissance </vt:lpstr>
      <vt:lpstr>Floraision </vt:lpstr>
      <vt:lpstr>pollinisation</vt:lpstr>
      <vt:lpstr>Fécondation </vt:lpstr>
      <vt:lpstr>Fructification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73</cp:revision>
  <dcterms:created xsi:type="dcterms:W3CDTF">2026-01-29T15:14:55Z</dcterms:created>
  <dcterms:modified xsi:type="dcterms:W3CDTF">2026-01-29T16:11:05Z</dcterms:modified>
</cp:coreProperties>
</file>