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E13B46-9B48-1D65-02F2-C3E56D292ABF}" v="123" dt="2026-01-29T15:26:45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Tristan Morency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0D042A-9979-6D3F-51D5-5960D7554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Germination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8F0B48-421E-9B43-7CA7-3136FAB30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EAC9CB-EB8A-2B1A-17A6-DE71323252B0}"/>
              </a:ext>
            </a:extLst>
          </p:cNvPr>
          <p:cNvSpPr/>
          <p:nvPr/>
        </p:nvSpPr>
        <p:spPr>
          <a:xfrm>
            <a:off x="633047" y="229588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03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18A49-D695-3D0F-0777-D259876A8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7C686E-1828-3950-D5B2-D58ED6364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Croissance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C91AEA-A17F-9094-5795-82E6A7D5D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393673-9565-5455-DFE8-4C5AAF0BE47A}"/>
              </a:ext>
            </a:extLst>
          </p:cNvPr>
          <p:cNvSpPr/>
          <p:nvPr/>
        </p:nvSpPr>
        <p:spPr>
          <a:xfrm>
            <a:off x="374742" y="358741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5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95A4A-6949-6DC2-9450-EF939F9D1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60BD5D-E06A-28FF-FE07-ECAAE940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Floraison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9F18C7-DE7C-B321-397F-05CCFDEEC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BB1420-A95E-867E-0FF3-D4E2DF2D0EFF}"/>
              </a:ext>
            </a:extLst>
          </p:cNvPr>
          <p:cNvSpPr/>
          <p:nvPr/>
        </p:nvSpPr>
        <p:spPr>
          <a:xfrm>
            <a:off x="607216" y="358740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63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F20A4-43F0-0D33-A296-6C6756AAB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4069F9-B86E-232A-2681-F972A26A2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Pollonisation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53B3D-231A-B235-4181-693561E29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FD7C97-C8AD-7402-791B-D03CEB71DD64}"/>
              </a:ext>
            </a:extLst>
          </p:cNvPr>
          <p:cNvSpPr/>
          <p:nvPr/>
        </p:nvSpPr>
        <p:spPr>
          <a:xfrm>
            <a:off x="839691" y="358741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9C8B1-A118-033A-7695-46C15AAC5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DC471B-CA94-FA62-589B-CBE8E397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0BE819-F986-657A-429A-FFEF80B7A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B7EBA1-CA4F-4146-D6A1-CD0C4737CD05}"/>
              </a:ext>
            </a:extLst>
          </p:cNvPr>
          <p:cNvSpPr/>
          <p:nvPr/>
        </p:nvSpPr>
        <p:spPr>
          <a:xfrm>
            <a:off x="839691" y="358741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74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1CB52-6D48-0E62-BC9D-3D1C38F2D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64097-2FAA-AEE7-18D9-766D173CA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FDF38E-8C0F-F2B6-03C6-5607FA69C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76B59F-A7BB-8D2B-978F-4083DB329E43}"/>
              </a:ext>
            </a:extLst>
          </p:cNvPr>
          <p:cNvSpPr/>
          <p:nvPr/>
        </p:nvSpPr>
        <p:spPr>
          <a:xfrm>
            <a:off x="839691" y="358740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96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EDA7A-8222-696A-A48C-80FE76B77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D1AE3-84A3-9B68-4DB0-5F0F54397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fructification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CAD89A-7C54-5E5D-C1A4-9760B9497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267" y="4163172"/>
            <a:ext cx="9036768" cy="191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C63D76-DA66-355D-F164-895949166CDA}"/>
              </a:ext>
            </a:extLst>
          </p:cNvPr>
          <p:cNvSpPr/>
          <p:nvPr/>
        </p:nvSpPr>
        <p:spPr>
          <a:xfrm>
            <a:off x="930098" y="358740"/>
            <a:ext cx="4227772" cy="15960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8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Cycle de vie</vt:lpstr>
      <vt:lpstr>Germination</vt:lpstr>
      <vt:lpstr>Croissance</vt:lpstr>
      <vt:lpstr>Floraison</vt:lpstr>
      <vt:lpstr>Pollonisation</vt:lpstr>
      <vt:lpstr>Fécondation</vt:lpstr>
      <vt:lpstr>fécondation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49</cp:revision>
  <dcterms:created xsi:type="dcterms:W3CDTF">2026-01-29T15:14:21Z</dcterms:created>
  <dcterms:modified xsi:type="dcterms:W3CDTF">2026-01-29T15:30:17Z</dcterms:modified>
</cp:coreProperties>
</file>