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208B6-1CC0-9E8E-5950-BCCDAC662908}" v="47" dt="2026-03-24T13:22:1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16" name="Picture 3" descr="Vue de dessus d’un labyrinthe circulaire">
            <a:extLst>
              <a:ext uri="{FF2B5EF4-FFF2-40B4-BE49-F238E27FC236}">
                <a16:creationId xmlns:a16="http://schemas.microsoft.com/office/drawing/2014/main" id="{9E676280-859D-DD11-93F9-B4A40CC171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278" r="7157" b="336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0"/>
            <a:ext cx="12191999" cy="1371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" y="5715000"/>
            <a:ext cx="8027544" cy="96012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fr-FR" sz="3600"/>
              <a:t>Maze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46473" y="6420555"/>
            <a:ext cx="88280" cy="254565"/>
          </a:xfrm>
        </p:spPr>
        <p:txBody>
          <a:bodyPr anchor="ctr">
            <a:normAutofit fontScale="62500" lnSpcReduction="20000"/>
          </a:bodyPr>
          <a:lstStyle/>
          <a:p>
            <a:pPr algn="r"/>
            <a:r>
              <a:rPr lang="fr-FR" sz="1800" dirty="0"/>
              <a:t> </a:t>
            </a: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0BBF9-7D15-0B6A-CF69-A313150F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 fontScale="90000"/>
          </a:bodyPr>
          <a:lstStyle/>
          <a:p>
            <a:r>
              <a:rPr lang="fr-FR" dirty="0"/>
              <a:t>Le code pour avancé aller </a:t>
            </a:r>
            <a:r>
              <a:rPr lang="fr-FR"/>
              <a:t>à la droite , la gauche et </a:t>
            </a:r>
            <a:r>
              <a:rPr lang="fr-FR" dirty="0"/>
              <a:t>reculer</a:t>
            </a:r>
          </a:p>
        </p:txBody>
      </p:sp>
      <p:pic>
        <p:nvPicPr>
          <p:cNvPr id="4" name="Espace réservé du contenu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FAEA61D7-1343-5C67-E1F9-FB59E450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104" b="4"/>
          <a:stretch>
            <a:fillRect/>
          </a:stretch>
        </p:blipFill>
        <p:spPr>
          <a:xfrm>
            <a:off x="20" y="-3818"/>
            <a:ext cx="4192109" cy="68618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741E51-5204-E6EC-EE75-1F82A5EA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713" y="5786602"/>
            <a:ext cx="79891" cy="8339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1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F7E67-C0B7-5803-BE62-C78FA492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008" y="2218841"/>
            <a:ext cx="5718893" cy="1307592"/>
          </a:xfrm>
        </p:spPr>
        <p:txBody>
          <a:bodyPr>
            <a:normAutofit fontScale="90000"/>
          </a:bodyPr>
          <a:lstStyle/>
          <a:p>
            <a:r>
              <a:rPr lang="fr-FR" dirty="0"/>
              <a:t>Code pour que le </a:t>
            </a:r>
            <a:r>
              <a:rPr lang="fr-FR" err="1"/>
              <a:t>sprite</a:t>
            </a:r>
            <a:r>
              <a:rPr lang="fr-FR" dirty="0"/>
              <a:t> recommence au début </a:t>
            </a:r>
            <a:r>
              <a:rPr lang="fr-FR"/>
              <a:t>quand il  touche un mur et le son qui joue en arrière plans</a:t>
            </a:r>
            <a:endParaRPr lang="fr-FR" dirty="0"/>
          </a:p>
        </p:txBody>
      </p:sp>
      <p:pic>
        <p:nvPicPr>
          <p:cNvPr id="7" name="Espace réservé du contenu 6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D76BA1EB-19E3-0954-7928-BEFB6639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65" y="2221992"/>
            <a:ext cx="3843018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04DB2E-4515-F528-A3AA-CF07CEE1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fr-FR" sz="3600"/>
              <a:t>Arrière plans 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space réservé du contenu 2" descr="Une image contenant vert, motif, Labyrinthe, Rectangle&#10;&#10;Le contenu généré par l’IA peut être incorrect.">
            <a:extLst>
              <a:ext uri="{FF2B5EF4-FFF2-40B4-BE49-F238E27FC236}">
                <a16:creationId xmlns:a16="http://schemas.microsoft.com/office/drawing/2014/main" id="{849E448C-7AFD-AD6E-B386-1E6F08928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765" y="1717942"/>
            <a:ext cx="9017525" cy="46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116E5-9D54-D396-C4DE-EF8D06A0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Sprite </a:t>
            </a:r>
            <a:r>
              <a:rPr lang="fr-FR" err="1"/>
              <a:t>Maz</a:t>
            </a:r>
            <a:r>
              <a:rPr lang="fr-FR"/>
              <a:t>e</a:t>
            </a:r>
            <a:endParaRPr lang="fr-FR" dirty="0"/>
          </a:p>
        </p:txBody>
      </p:sp>
      <p:pic>
        <p:nvPicPr>
          <p:cNvPr id="4" name="Espace réservé du contenu 3" descr="Une image contenant jaune, capture d’écran, cercle, conception&#10;&#10;Le contenu généré par l’IA peut être incorrect.">
            <a:extLst>
              <a:ext uri="{FF2B5EF4-FFF2-40B4-BE49-F238E27FC236}">
                <a16:creationId xmlns:a16="http://schemas.microsoft.com/office/drawing/2014/main" id="{4E6AF6EB-8439-8626-6FFE-C4540887B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644" y="2377214"/>
            <a:ext cx="5748359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FF575-340E-6848-A787-8E6AF2F5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de présentat</a:t>
            </a:r>
            <a:r>
              <a:rPr lang="fr-FR"/>
              <a:t>ion</a:t>
            </a:r>
          </a:p>
        </p:txBody>
      </p:sp>
      <p:pic>
        <p:nvPicPr>
          <p:cNvPr id="4" name="Espace réservé du contenu 3" descr="Une image contenant Police, écriture manuscrite, texte, Graphique&#10;&#10;Le contenu généré par l’IA peut être incorrect.">
            <a:extLst>
              <a:ext uri="{FF2B5EF4-FFF2-40B4-BE49-F238E27FC236}">
                <a16:creationId xmlns:a16="http://schemas.microsoft.com/office/drawing/2014/main" id="{0BED0AA8-21F1-4996-4E51-47B9EF94F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521" y="1570991"/>
            <a:ext cx="9642826" cy="45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5753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ChronicleVTI</vt:lpstr>
      <vt:lpstr>Maze</vt:lpstr>
      <vt:lpstr>Le code pour avancé aller à la droite , la gauche et reculer</vt:lpstr>
      <vt:lpstr>Code pour que le sprite recommence au début quand il  touche un mur et le son qui joue en arrière plans</vt:lpstr>
      <vt:lpstr>Arrière plans </vt:lpstr>
      <vt:lpstr>Sprite Maze</vt:lpstr>
      <vt:lpstr>Page de présentation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78</cp:revision>
  <dcterms:created xsi:type="dcterms:W3CDTF">2026-03-20T13:37:37Z</dcterms:created>
  <dcterms:modified xsi:type="dcterms:W3CDTF">2026-03-24T13:45:29Z</dcterms:modified>
</cp:coreProperties>
</file>