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61" r:id="rId6"/>
    <p:sldId id="259" r:id="rId7"/>
    <p:sldId id="258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1DE74F-6158-7AA6-3305-3A095ACDDBED}" v="170" dt="2026-01-29T15:26:04.2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Cycle de la vie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Fait par MJ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EB2ABC-F403-3DB8-4514-B6EE46A60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27D355-5503-0E09-AA93-5755EED65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FR" dirty="0"/>
              <a:t> 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74BA3CE-B5CA-6093-7856-715467837438}"/>
              </a:ext>
            </a:extLst>
          </p:cNvPr>
          <p:cNvSpPr txBox="1"/>
          <p:nvPr/>
        </p:nvSpPr>
        <p:spPr>
          <a:xfrm>
            <a:off x="1239207" y="374336"/>
            <a:ext cx="2803864" cy="65924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3600" dirty="0"/>
              <a:t>Germination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4C1BA0-23F5-CCAC-B089-EAD4EC20D3F1}"/>
              </a:ext>
            </a:extLst>
          </p:cNvPr>
          <p:cNvSpPr/>
          <p:nvPr/>
        </p:nvSpPr>
        <p:spPr>
          <a:xfrm>
            <a:off x="373188" y="180382"/>
            <a:ext cx="5905598" cy="170391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1345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0BE718-69B3-9692-C33D-EC1972B45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18881E-7BE6-3408-3548-2EFA9005C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0751CF-7507-D7F9-902A-A935CADC1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FR" dirty="0"/>
              <a:t> 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7570231-51BF-AFEA-43B5-804C0B5F216C}"/>
              </a:ext>
            </a:extLst>
          </p:cNvPr>
          <p:cNvSpPr txBox="1"/>
          <p:nvPr/>
        </p:nvSpPr>
        <p:spPr>
          <a:xfrm>
            <a:off x="1239207" y="374336"/>
            <a:ext cx="2803864" cy="65924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3600" dirty="0"/>
              <a:t>Croissance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C54BCC-F753-5730-1003-B8F31DD39DC6}"/>
              </a:ext>
            </a:extLst>
          </p:cNvPr>
          <p:cNvSpPr/>
          <p:nvPr/>
        </p:nvSpPr>
        <p:spPr>
          <a:xfrm>
            <a:off x="334443" y="115806"/>
            <a:ext cx="5905598" cy="170391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3443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B6F7D-69FF-4456-5077-12B4F2E0A3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794BBB-2420-4040-9050-3F4542712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035F80-63E5-2DB2-4C0E-776ED50F6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FR" dirty="0"/>
              <a:t> 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6CC6C41-C4E8-CF02-9C62-94A624F5BC5C}"/>
              </a:ext>
            </a:extLst>
          </p:cNvPr>
          <p:cNvSpPr txBox="1"/>
          <p:nvPr/>
        </p:nvSpPr>
        <p:spPr>
          <a:xfrm>
            <a:off x="1239207" y="374336"/>
            <a:ext cx="2803864" cy="65924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3600" dirty="0"/>
              <a:t>Floraison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1990EB-E606-96FB-125B-16C022DE7829}"/>
              </a:ext>
            </a:extLst>
          </p:cNvPr>
          <p:cNvSpPr/>
          <p:nvPr/>
        </p:nvSpPr>
        <p:spPr>
          <a:xfrm>
            <a:off x="192374" y="180382"/>
            <a:ext cx="5905598" cy="170391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738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49DE1-809D-77A1-1A90-72A1DB0891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EF0EAD-8D7F-04ED-61F6-54043F5A3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4B36AA-BDD5-B248-F16E-66FD67259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FR" dirty="0"/>
              <a:t> 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D651D5A-C8A2-9DE1-4484-CB9F23B87D4E}"/>
              </a:ext>
            </a:extLst>
          </p:cNvPr>
          <p:cNvSpPr txBox="1"/>
          <p:nvPr/>
        </p:nvSpPr>
        <p:spPr>
          <a:xfrm>
            <a:off x="1239207" y="374336"/>
            <a:ext cx="2803864" cy="65924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3600" dirty="0"/>
              <a:t>Pollinisation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95082D-AB02-D183-90DC-9836608E6DA4}"/>
              </a:ext>
            </a:extLst>
          </p:cNvPr>
          <p:cNvSpPr/>
          <p:nvPr/>
        </p:nvSpPr>
        <p:spPr>
          <a:xfrm>
            <a:off x="192374" y="180382"/>
            <a:ext cx="5905598" cy="170391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0450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389E6-237B-DACF-566F-EB5B476B3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AC7B5F-3EF4-9F5B-ACF6-0C72800A5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5F8E60-D6A8-CF21-E565-9206B876B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FR" dirty="0"/>
              <a:t> 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9BBC5A1-1517-DAB8-1552-BFF9CC45F69F}"/>
              </a:ext>
            </a:extLst>
          </p:cNvPr>
          <p:cNvSpPr txBox="1"/>
          <p:nvPr/>
        </p:nvSpPr>
        <p:spPr>
          <a:xfrm>
            <a:off x="1239207" y="374336"/>
            <a:ext cx="2803864" cy="65924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3600" dirty="0"/>
              <a:t>Fécondation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0B5DC5-6B98-081D-86D9-FAF2A70CB251}"/>
              </a:ext>
            </a:extLst>
          </p:cNvPr>
          <p:cNvSpPr/>
          <p:nvPr/>
        </p:nvSpPr>
        <p:spPr>
          <a:xfrm>
            <a:off x="373189" y="180382"/>
            <a:ext cx="5905598" cy="170391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4072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5DC40C-70D5-10D8-B91E-59AED056D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C6F34A-193A-75A9-D89F-2E2106FE7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7DD206-5070-80A8-7374-B9D0C0288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FR" dirty="0"/>
              <a:t> 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7EDAD6-BA22-239C-D117-35C46E52ACA0}"/>
              </a:ext>
            </a:extLst>
          </p:cNvPr>
          <p:cNvSpPr txBox="1"/>
          <p:nvPr/>
        </p:nvSpPr>
        <p:spPr>
          <a:xfrm>
            <a:off x="1239207" y="374336"/>
            <a:ext cx="2803864" cy="65924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3600" dirty="0" err="1"/>
              <a:t>Fructifitation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AD10EB-3EB2-F00A-3BA4-366BAF964DB0}"/>
              </a:ext>
            </a:extLst>
          </p:cNvPr>
          <p:cNvSpPr/>
          <p:nvPr/>
        </p:nvSpPr>
        <p:spPr>
          <a:xfrm>
            <a:off x="313579" y="187734"/>
            <a:ext cx="5905598" cy="170391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03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Cycle de la vie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35</cp:revision>
  <dcterms:created xsi:type="dcterms:W3CDTF">2026-01-29T15:18:32Z</dcterms:created>
  <dcterms:modified xsi:type="dcterms:W3CDTF">2026-01-29T15:28:09Z</dcterms:modified>
</cp:coreProperties>
</file>