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DC9849-99D9-16FD-C486-688192CA3376}" v="169" dt="2026-02-24T14:52:54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7CFE75F-6390-4A13-A32B-2AA295CCA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354513" y="841375"/>
            <a:ext cx="3505200" cy="3114698"/>
          </a:xfrm>
        </p:spPr>
        <p:txBody>
          <a:bodyPr>
            <a:normAutofit/>
          </a:bodyPr>
          <a:lstStyle/>
          <a:p>
            <a:r>
              <a:rPr lang="fr-FR" sz="5600">
                <a:solidFill>
                  <a:schemeClr val="bg1"/>
                </a:solidFill>
              </a:rPr>
              <a:t> Galileo Galilei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54513" y="4337072"/>
            <a:ext cx="3506264" cy="1671616"/>
          </a:xfrm>
        </p:spPr>
        <p:txBody>
          <a:bodyPr>
            <a:normAutofit/>
          </a:bodyPr>
          <a:lstStyle/>
          <a:p>
            <a:endParaRPr lang="fr-FR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7BAEF06-AB74-442C-8C30-B88233FD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DFD9AA5-A6A4-499F-BB09-5CD7F8145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5F499571-4EEA-4442-B71C-2972335B3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9FFC7284-7A71-4F33-AB06-E0D1EB1CAF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27F758D-B23C-459E-AD21-6621782C7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08DD5D69-A882-48D7-ACFB-68E2DC6B04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2432BD6-3DCC-4397-BD7F-3FE84F3210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9829185-6353-4E3C-B082-AA7F519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B7BB359-8B77-484C-B9CD-6376139A3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AA96BE9D-5B3B-4CA9-8895-33FAA38046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7840E2BF-E954-4173-BF70-2DAE9E19A0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3F125B5A-DFAC-4B6D-B14F-287F8C436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6AF4804F-69E5-479A-9F45-C0E4631715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3CA5C733-38F9-4D36-A78D-0AB08CCBB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6" name="Image 5" descr="Galilée (savant) — Wikipédia">
            <a:extLst>
              <a:ext uri="{FF2B5EF4-FFF2-40B4-BE49-F238E27FC236}">
                <a16:creationId xmlns:a16="http://schemas.microsoft.com/office/drawing/2014/main" id="{55673586-60A1-E60F-0726-5C5F1AA455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544" y="2180256"/>
            <a:ext cx="2598738" cy="2497488"/>
          </a:xfrm>
          <a:custGeom>
            <a:avLst/>
            <a:gdLst/>
            <a:ahLst/>
            <a:cxnLst/>
            <a:rect l="l" t="t" r="r" b="b"/>
            <a:pathLst>
              <a:path w="2619375" h="1860000">
                <a:moveTo>
                  <a:pt x="0" y="0"/>
                </a:moveTo>
                <a:lnTo>
                  <a:pt x="2619375" y="0"/>
                </a:lnTo>
                <a:lnTo>
                  <a:pt x="2619375" y="1860000"/>
                </a:lnTo>
                <a:lnTo>
                  <a:pt x="0" y="1860000"/>
                </a:lnTo>
                <a:close/>
              </a:path>
            </a:pathLst>
          </a:custGeom>
        </p:spPr>
      </p:pic>
      <p:pic>
        <p:nvPicPr>
          <p:cNvPr id="7" name="Image 6" descr="Héliocentrisme — Wikipédia">
            <a:extLst>
              <a:ext uri="{FF2B5EF4-FFF2-40B4-BE49-F238E27FC236}">
                <a16:creationId xmlns:a16="http://schemas.microsoft.com/office/drawing/2014/main" id="{7C4F479C-2FD0-0460-2507-2C5917DD17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9621" y="1206000"/>
            <a:ext cx="2384023" cy="2177997"/>
          </a:xfrm>
          <a:custGeom>
            <a:avLst/>
            <a:gdLst/>
            <a:ahLst/>
            <a:cxnLst/>
            <a:rect l="l" t="t" r="r" b="b"/>
            <a:pathLst>
              <a:path w="2619375" h="1860000">
                <a:moveTo>
                  <a:pt x="0" y="0"/>
                </a:moveTo>
                <a:lnTo>
                  <a:pt x="2619375" y="0"/>
                </a:lnTo>
                <a:lnTo>
                  <a:pt x="2619375" y="1860000"/>
                </a:lnTo>
                <a:lnTo>
                  <a:pt x="0" y="1860000"/>
                </a:lnTo>
                <a:close/>
              </a:path>
            </a:pathLst>
          </a:custGeom>
        </p:spPr>
      </p:pic>
      <p:pic>
        <p:nvPicPr>
          <p:cNvPr id="5" name="Image 4" descr="Drapeau de l'Italie — Wikipédia">
            <a:extLst>
              <a:ext uri="{FF2B5EF4-FFF2-40B4-BE49-F238E27FC236}">
                <a16:creationId xmlns:a16="http://schemas.microsoft.com/office/drawing/2014/main" id="{F7390711-AD0F-A7AC-A7F6-217D0AD608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1945" y="3688125"/>
            <a:ext cx="2619375" cy="174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7EFF40-E416-0A5D-B089-D2426D530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Nom </a:t>
            </a:r>
            <a:r>
              <a:rPr lang="fr-FR"/>
              <a:t>Galilée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9C09E1-15C5-C497-E652-930704C3C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Nom au complet </a:t>
            </a:r>
            <a:r>
              <a:rPr lang="fr-FR"/>
              <a:t>Galileo Galilei</a:t>
            </a:r>
            <a:endParaRPr lang="fr-FR" dirty="0"/>
          </a:p>
          <a:p>
            <a:r>
              <a:rPr lang="fr-FR" dirty="0"/>
              <a:t>Nationalit</a:t>
            </a:r>
            <a:r>
              <a:rPr lang="fr-FR"/>
              <a:t>é Italien</a:t>
            </a:r>
          </a:p>
          <a:p>
            <a:r>
              <a:rPr lang="fr-FR" dirty="0"/>
              <a:t>Période de temps 1564-1642</a:t>
            </a:r>
          </a:p>
          <a:p>
            <a:r>
              <a:rPr lang="fr-FR" dirty="0"/>
              <a:t>Il défend les idées de Copernic portant sur Héliocen</a:t>
            </a:r>
            <a:r>
              <a:rPr lang="fr-FR"/>
              <a:t>trisme </a:t>
            </a:r>
          </a:p>
          <a:p>
            <a:r>
              <a:rPr lang="fr-FR" dirty="0"/>
              <a:t>Contrairement à l'église qui défend le </a:t>
            </a:r>
            <a:r>
              <a:rPr lang="fr-FR" dirty="0" err="1"/>
              <a:t>géocentri</a:t>
            </a:r>
            <a:r>
              <a:rPr lang="fr-FR" dirty="0"/>
              <a:t>sme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8372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 Galileo Galilei</vt:lpstr>
      <vt:lpstr>Nom Galilée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55</cp:revision>
  <dcterms:created xsi:type="dcterms:W3CDTF">2026-02-24T14:43:28Z</dcterms:created>
  <dcterms:modified xsi:type="dcterms:W3CDTF">2026-02-24T14:52:56Z</dcterms:modified>
</cp:coreProperties>
</file>