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35017C-A228-AF96-00D5-964F271127FB}" v="131" dt="2026-01-29T15:27:41.3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Cycle de vie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Fait par</a:t>
            </a:r>
            <a:br>
              <a:rPr lang="fr-FR" dirty="0"/>
            </a:br>
            <a:r>
              <a:rPr lang="fr-FR" dirty="0"/>
              <a:t>Leila </a:t>
            </a:r>
            <a:r>
              <a:rPr lang="fr-FR" dirty="0" err="1"/>
              <a:t>Rocheleau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1D5592-76D0-F8B1-2651-02CAE3A2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Germination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9D4A2B-77D6-DD45-0292-5622E10E1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EFCF84-14C8-58E2-C490-3DE5D2AE19E1}"/>
              </a:ext>
            </a:extLst>
          </p:cNvPr>
          <p:cNvSpPr/>
          <p:nvPr/>
        </p:nvSpPr>
        <p:spPr>
          <a:xfrm>
            <a:off x="588053" y="285695"/>
            <a:ext cx="3751993" cy="14782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205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021C2-A26A-CDB2-30EE-73018C28F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2985DE-BFE6-F133-88BB-C6DA196C2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Croissance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FEE3C7-FC8F-43E5-6A8C-463963E9681C}"/>
              </a:ext>
            </a:extLst>
          </p:cNvPr>
          <p:cNvSpPr/>
          <p:nvPr/>
        </p:nvSpPr>
        <p:spPr>
          <a:xfrm>
            <a:off x="588053" y="285695"/>
            <a:ext cx="3751993" cy="14782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6F3EE2-496D-B073-7D48-9693C95A5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380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18954-CB5A-1D1F-6DFF-32950798E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1936A5-1F0B-7648-F761-CF8A71805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Floraison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88F82F-6383-0218-9255-B0CA15007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6A651D-F881-FB4C-54A2-87E6E981A1F1}"/>
              </a:ext>
            </a:extLst>
          </p:cNvPr>
          <p:cNvSpPr/>
          <p:nvPr/>
        </p:nvSpPr>
        <p:spPr>
          <a:xfrm>
            <a:off x="588053" y="285695"/>
            <a:ext cx="3751993" cy="14782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8606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25F23-E31B-E068-FE55-EAAAE9F63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4B7AA9-248F-CB59-425A-3E4927B20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Pollinisation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2B20AC-9A18-2B64-3955-B5C62AD178A8}"/>
              </a:ext>
            </a:extLst>
          </p:cNvPr>
          <p:cNvSpPr/>
          <p:nvPr/>
        </p:nvSpPr>
        <p:spPr>
          <a:xfrm>
            <a:off x="588053" y="285695"/>
            <a:ext cx="3751993" cy="14782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9CC242-5C38-84B5-7350-1B21877C4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9897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DC31A-88D7-1AE7-6092-E09EE6B5BE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C6550C-9BE9-CFED-F222-00F24B1C0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Fécondation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57C125-43FC-91E4-EAD2-B27DA68C2EDF}"/>
              </a:ext>
            </a:extLst>
          </p:cNvPr>
          <p:cNvSpPr/>
          <p:nvPr/>
        </p:nvSpPr>
        <p:spPr>
          <a:xfrm>
            <a:off x="588053" y="285695"/>
            <a:ext cx="3751993" cy="14782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A1E1E6-71D6-3EC1-F696-85888F095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005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0BED2D-848D-DA5E-C389-CB07A8D08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C6F61B-D6B1-7253-36C3-62D8DA4D6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Fructification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201074-899A-E8E4-85E5-95F684C29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FB0E1AD-39B1-15FF-BBAA-C50F6F0CD992}"/>
              </a:ext>
            </a:extLst>
          </p:cNvPr>
          <p:cNvSpPr/>
          <p:nvPr/>
        </p:nvSpPr>
        <p:spPr>
          <a:xfrm>
            <a:off x="588053" y="285695"/>
            <a:ext cx="3751993" cy="14782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2930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Cycle de vie</vt:lpstr>
      <vt:lpstr>Germination</vt:lpstr>
      <vt:lpstr>Croissance</vt:lpstr>
      <vt:lpstr>Floraison</vt:lpstr>
      <vt:lpstr>Pollinisation</vt:lpstr>
      <vt:lpstr>Fécondation</vt:lpstr>
      <vt:lpstr>Fructification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58</cp:revision>
  <dcterms:created xsi:type="dcterms:W3CDTF">2026-01-29T15:11:49Z</dcterms:created>
  <dcterms:modified xsi:type="dcterms:W3CDTF">2026-01-29T15:28:06Z</dcterms:modified>
</cp:coreProperties>
</file>