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 alt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fr-FR" alt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alt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numCol="1"/>
          <a:lstStyle/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numCol="1"/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 alt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numCol="1"/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numCol="1"/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numCol="1"/>
          <a:lstStyle/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numCol="1"/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numCol="1"/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alt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alt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alt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fr-FR" alt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altLang="fr-FR" smtClean="0"/>
              <a:t>21/04/2026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altLang="fr-FR" smtClean="0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 alt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61034"/>
          </a:xfrm>
        </p:spPr>
        <p:txBody>
          <a:bodyPr numCol="1">
            <a:normAutofit fontScale="90000"/>
          </a:bodyPr>
          <a:lstStyle/>
          <a:p>
            <a:r>
              <a:rPr lang="fr-FR" altLang="fr-FR" dirty="0">
                <a:latin typeface="Aptos Display"/>
              </a:rPr>
              <a:t>Plantule</a:t>
            </a:r>
            <a:br>
              <a:rPr lang="fr-FR" altLang="fr-FR" dirty="0">
                <a:latin typeface="Aptos Display"/>
              </a:rPr>
            </a:br>
            <a:r>
              <a:rPr lang="fr-FR" altLang="fr-FR" dirty="0">
                <a:latin typeface="Aptos Display"/>
              </a:rPr>
              <a:t>Fait par Jacob Anctil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E3857-6803-7D0B-D448-B3705EBFA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A69D0C-34CB-CF3E-AE2E-1EF45501F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-10800000" flipH="1" flipV="1">
            <a:off x="18341517" y="-6148957"/>
            <a:ext cx="404163" cy="1537419"/>
          </a:xfrm>
        </p:spPr>
        <p:txBody>
          <a:bodyPr numCol="1">
            <a:normAutofit/>
          </a:bodyPr>
          <a:lstStyle/>
          <a:p>
            <a:endParaRPr lang="fr-FR" alt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44AEE91-D7A8-1414-7286-91AAD20333D5}"/>
              </a:ext>
            </a:extLst>
          </p:cNvPr>
          <p:cNvSpPr txBox="1"/>
          <p:nvPr/>
        </p:nvSpPr>
        <p:spPr>
          <a:xfrm>
            <a:off x="2990492" y="1085490"/>
            <a:ext cx="6426678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altLang="fr-FR" sz="4000" dirty="0">
                <a:latin typeface="Aptos"/>
              </a:rPr>
              <a:t>Plantule  </a:t>
            </a:r>
            <a:r>
              <a:rPr lang="fr-FR" altLang="fr-FR" sz="1200" dirty="0">
                <a:latin typeface="Aptos"/>
              </a:rPr>
              <a:t>                                                                  </a:t>
            </a:r>
            <a:r>
              <a:rPr lang="fr-FR" altLang="fr-FR" sz="4000" dirty="0">
                <a:latin typeface="Aptos"/>
              </a:rPr>
              <a:t>   Plante</a:t>
            </a:r>
            <a:r>
              <a:rPr sz="4000" dirty="0">
                <a:latin typeface="Aptos"/>
                <a:ea typeface="Aptos"/>
                <a:cs typeface="Aptos"/>
              </a:rPr>
              <a:t> </a:t>
            </a:r>
            <a:endParaRPr lang="fr-FR" altLang="fr-FR" sz="4000"/>
          </a:p>
          <a:p>
            <a:pPr algn="ctr"/>
            <a:endParaRPr lang="fr-FR" alt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A994844-D1BB-A08F-FDEF-FBCC4AB17208}"/>
              </a:ext>
            </a:extLst>
          </p:cNvPr>
          <p:cNvSpPr txBox="1"/>
          <p:nvPr/>
        </p:nvSpPr>
        <p:spPr>
          <a:xfrm>
            <a:off x="2329132" y="1933756"/>
            <a:ext cx="7749396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altLang="fr-FR" sz="4000" dirty="0">
                <a:latin typeface="Aptos"/>
              </a:rPr>
              <a:t>­Gemmule                              Feuille</a:t>
            </a:r>
            <a:r>
              <a:rPr sz="4000" dirty="0">
                <a:latin typeface="Aptos"/>
                <a:ea typeface="Aptos"/>
                <a:cs typeface="Aptos"/>
              </a:rPr>
              <a:t> </a:t>
            </a:r>
            <a:endParaRPr lang="fr-FR" altLang="fr-FR" sz="4000" dirty="0"/>
          </a:p>
          <a:p>
            <a:pPr algn="ctr"/>
            <a:endParaRPr lang="fr-FR" altLang="fr-FR" dirty="0"/>
          </a:p>
        </p:txBody>
      </p:sp>
      <p:sp>
        <p:nvSpPr>
          <p:cNvPr id="6" name="Sous-titre 5">
            <a:extLst>
              <a:ext uri="{FF2B5EF4-FFF2-40B4-BE49-F238E27FC236}">
                <a16:creationId xmlns:a16="http://schemas.microsoft.com/office/drawing/2014/main" id="{17F1EC19-4C18-F576-545C-7B06D886E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6491" y="2782528"/>
            <a:ext cx="9144000" cy="663725"/>
          </a:xfrm>
        </p:spPr>
        <p:txBody>
          <a:bodyPr vert="horz" lIns="91440" tIns="45720" rIns="91440" bIns="45720" numCol="1" rtlCol="0" anchor="t">
            <a:normAutofit/>
          </a:bodyPr>
          <a:lstStyle/>
          <a:p>
            <a:r>
              <a:rPr lang="fr-FR" altLang="fr-FR" sz="4000" dirty="0"/>
              <a:t>Tigelle                                          Tige</a:t>
            </a:r>
          </a:p>
        </p:txBody>
      </p:sp>
      <p:sp>
        <p:nvSpPr>
          <p:cNvPr id="7" name="Sous-titre 5">
            <a:extLst>
              <a:ext uri="{FF2B5EF4-FFF2-40B4-BE49-F238E27FC236}">
                <a16:creationId xmlns:a16="http://schemas.microsoft.com/office/drawing/2014/main" id="{5D72E45C-86A1-899A-9DEE-693ADF42E9B4}"/>
              </a:ext>
            </a:extLst>
          </p:cNvPr>
          <p:cNvSpPr txBox="1">
            <a:spLocks/>
          </p:cNvSpPr>
          <p:nvPr/>
        </p:nvSpPr>
        <p:spPr>
          <a:xfrm>
            <a:off x="1460740" y="3696928"/>
            <a:ext cx="9144000" cy="663725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sz="4000" dirty="0"/>
              <a:t>Cotylédon                                     Énergie</a:t>
            </a:r>
            <a:endParaRPr lang="fr-FR" altLang="fr-FR" dirty="0" err="1"/>
          </a:p>
        </p:txBody>
      </p:sp>
      <p:sp>
        <p:nvSpPr>
          <p:cNvPr id="8" name="Sous-titre 5">
            <a:extLst>
              <a:ext uri="{FF2B5EF4-FFF2-40B4-BE49-F238E27FC236}">
                <a16:creationId xmlns:a16="http://schemas.microsoft.com/office/drawing/2014/main" id="{0B683D5E-DF92-8BE2-44B6-73CFC56681F6}"/>
              </a:ext>
            </a:extLst>
          </p:cNvPr>
          <p:cNvSpPr txBox="1">
            <a:spLocks/>
          </p:cNvSpPr>
          <p:nvPr/>
        </p:nvSpPr>
        <p:spPr>
          <a:xfrm>
            <a:off x="1460739" y="4516437"/>
            <a:ext cx="9144000" cy="663725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sz="4000" dirty="0"/>
              <a:t>Radicule                                          Racine</a:t>
            </a:r>
            <a:endParaRPr lang="fr-FR" altLang="fr-FR" dirty="0" err="1"/>
          </a:p>
        </p:txBody>
      </p:sp>
      <p:sp>
        <p:nvSpPr>
          <p:cNvPr id="9" name="rect8"/>
          <p:cNvSpPr/>
          <p:nvPr/>
        </p:nvSpPr>
        <p:spPr>
          <a:xfrm>
            <a:off x="2730913" y="1066511"/>
            <a:ext cx="6851304" cy="8401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11" name="rect10"/>
          <p:cNvSpPr/>
          <p:nvPr/>
        </p:nvSpPr>
        <p:spPr>
          <a:xfrm>
            <a:off x="2343096" y="2036070"/>
            <a:ext cx="7352474" cy="597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12" name="rect11"/>
          <p:cNvSpPr/>
          <p:nvPr/>
        </p:nvSpPr>
        <p:spPr>
          <a:xfrm>
            <a:off x="2149185" y="2860193"/>
            <a:ext cx="7691819" cy="597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13" name="rect12"/>
          <p:cNvSpPr/>
          <p:nvPr/>
        </p:nvSpPr>
        <p:spPr>
          <a:xfrm>
            <a:off x="1648247" y="3716635"/>
            <a:ext cx="8693695" cy="6625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14" name="rect13"/>
          <p:cNvSpPr/>
          <p:nvPr/>
        </p:nvSpPr>
        <p:spPr>
          <a:xfrm>
            <a:off x="1583610" y="4573077"/>
            <a:ext cx="8952243" cy="581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810857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 numCol="1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Grand écran</PresentationFormat>
  <Paragraphs>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Plantule Fait par Jacob Anctil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janctil44 Jacob</cp:lastModifiedBy>
  <cp:revision>103</cp:revision>
  <dcterms:created xsi:type="dcterms:W3CDTF">2026-01-26T15:52:39Z</dcterms:created>
  <dcterms:modified xsi:type="dcterms:W3CDTF">2026-04-21T19:41:37Z</dcterms:modified>
</cp:coreProperties>
</file>