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5D0E27-1D01-1132-4026-BED153BEB9A6}" v="128" dt="2026-01-29T15:25:39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Cycle de vie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 </a:t>
            </a:r>
            <a:r>
              <a:rPr lang="fr-FR" dirty="0" err="1"/>
              <a:t>gabriel</a:t>
            </a:r>
            <a:r>
              <a:rPr lang="fr-FR" dirty="0"/>
              <a:t> </a:t>
            </a:r>
            <a:r>
              <a:rPr lang="fr-FR" dirty="0" err="1"/>
              <a:t>bourque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264FBF-770B-1F8F-80B0-4DE0BBDC7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Germination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0899A8-F081-8EB0-B9DD-57DCC2183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ABA5B3-B548-45F4-1197-062997193AC0}"/>
              </a:ext>
            </a:extLst>
          </p:cNvPr>
          <p:cNvSpPr/>
          <p:nvPr/>
        </p:nvSpPr>
        <p:spPr>
          <a:xfrm>
            <a:off x="836315" y="369890"/>
            <a:ext cx="3191652" cy="9557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95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5743D-D3DF-353C-FCDA-DB4B020C1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A28514-44B2-180C-CC92-FC2FAC5FB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Croissance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5BE44E-4012-5AC9-9F40-5C67227BE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BEFB92-7E53-7AE9-ED98-2E09AF1F5F78}"/>
              </a:ext>
            </a:extLst>
          </p:cNvPr>
          <p:cNvSpPr/>
          <p:nvPr/>
        </p:nvSpPr>
        <p:spPr>
          <a:xfrm>
            <a:off x="836315" y="550704"/>
            <a:ext cx="3191652" cy="9557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64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73F21-C6BF-5602-9A66-7C79E3611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9A236D-A87D-CEF9-D755-36346FF04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Floraison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294B2-5441-6A0D-E9FB-5A53F4268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C63BDE-3E3F-D7F4-B21D-6746F64D09BC}"/>
              </a:ext>
            </a:extLst>
          </p:cNvPr>
          <p:cNvSpPr/>
          <p:nvPr/>
        </p:nvSpPr>
        <p:spPr>
          <a:xfrm>
            <a:off x="836315" y="369890"/>
            <a:ext cx="3191652" cy="9557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460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1E5B5-033A-5EC6-EFB4-75CCDE755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BE3A40-1112-E8D5-A1D6-E0EA771C0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Pollinisation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38A72C-13D1-F534-2B3B-DE6431733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C1D343-F5A9-F57D-76AF-6BA0C4125D20}"/>
              </a:ext>
            </a:extLst>
          </p:cNvPr>
          <p:cNvSpPr/>
          <p:nvPr/>
        </p:nvSpPr>
        <p:spPr>
          <a:xfrm>
            <a:off x="836315" y="369890"/>
            <a:ext cx="3191652" cy="9557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30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55EFD-361A-20C1-27F8-0266E5772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B9FF8-8A5E-0D13-B737-4C53AB153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Fécondation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B282FB-BD61-86FC-7FB0-0C6DF511B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65386E-AA14-6DB1-6855-4BFBFBB73A7C}"/>
              </a:ext>
            </a:extLst>
          </p:cNvPr>
          <p:cNvSpPr/>
          <p:nvPr/>
        </p:nvSpPr>
        <p:spPr>
          <a:xfrm>
            <a:off x="836315" y="369890"/>
            <a:ext cx="3191652" cy="9557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69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46F8F-4970-2C9A-DDC0-985AAB9C1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1459B2-CD70-56A7-4E5A-64E535138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Fructification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B4CE20-322A-5D43-1D64-A3997845C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197076-3EEE-799B-EA92-7EEA763A7BDF}"/>
              </a:ext>
            </a:extLst>
          </p:cNvPr>
          <p:cNvSpPr/>
          <p:nvPr/>
        </p:nvSpPr>
        <p:spPr>
          <a:xfrm>
            <a:off x="836315" y="369890"/>
            <a:ext cx="3191652" cy="9557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694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Cycle de vie</vt:lpstr>
      <vt:lpstr>Germination</vt:lpstr>
      <vt:lpstr>Croissance</vt:lpstr>
      <vt:lpstr>Floraison</vt:lpstr>
      <vt:lpstr>Pollinisation</vt:lpstr>
      <vt:lpstr>Fécondation</vt:lpstr>
      <vt:lpstr>Fructification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43</cp:revision>
  <dcterms:created xsi:type="dcterms:W3CDTF">2026-01-29T15:11:27Z</dcterms:created>
  <dcterms:modified xsi:type="dcterms:W3CDTF">2026-01-29T15:28:13Z</dcterms:modified>
</cp:coreProperties>
</file>