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DC117A-1175-C79C-C8D4-CCACEBC93E1E}" v="139" dt="2026-03-20T13:47:43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7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1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1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9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5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9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5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5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0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4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46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99024"/>
            <a:ext cx="3076032" cy="3914947"/>
          </a:xfrm>
        </p:spPr>
        <p:txBody>
          <a:bodyPr>
            <a:normAutofit/>
          </a:bodyPr>
          <a:lstStyle/>
          <a:p>
            <a:r>
              <a:rPr lang="fr-FR" sz="4000"/>
              <a:t>Code de bienvenue</a:t>
            </a: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9624" y="4914199"/>
            <a:ext cx="2703583" cy="965440"/>
          </a:xfrm>
        </p:spPr>
        <p:txBody>
          <a:bodyPr>
            <a:normAutofit lnSpcReduction="10000"/>
          </a:bodyPr>
          <a:lstStyle/>
          <a:p>
            <a:r>
              <a:rPr lang="fr-FR" sz="1800" dirty="0"/>
              <a:t>Ce code est pour une scène de bienvenue et me </a:t>
            </a:r>
            <a:r>
              <a:rPr lang="fr-FR" sz="1800"/>
              <a:t>présenter.</a:t>
            </a:r>
            <a:endParaRPr lang="fr-FR" sz="1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3716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 descr="Une image contenant texte, capture d’écran, Police, Bleu électrique&#10;&#10;Le contenu généré par l’IA peut être incorrect.">
            <a:extLst>
              <a:ext uri="{FF2B5EF4-FFF2-40B4-BE49-F238E27FC236}">
                <a16:creationId xmlns:a16="http://schemas.microsoft.com/office/drawing/2014/main" id="{BC8ABD60-741B-9B9B-6875-C3D145014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715" y="723901"/>
            <a:ext cx="6423068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3AE88D-8009-D42D-F1B8-F22F69661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3343" y="1137215"/>
            <a:ext cx="5804426" cy="337676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/>
              <a:t>Code glisser</a:t>
            </a:r>
            <a:br>
              <a:rPr lang="en-US" sz="5600"/>
            </a:br>
            <a:r>
              <a:rPr lang="en-US" sz="5600"/>
              <a:t>(voir intérieur de jeu pour reste)</a:t>
            </a:r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69E1AB3A-60C0-37EF-2D30-C2748008DA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3066" b="5"/>
          <a:stretch>
            <a:fillRect/>
          </a:stretch>
        </p:blipFill>
        <p:spPr>
          <a:xfrm>
            <a:off x="715383" y="701637"/>
            <a:ext cx="4515301" cy="5454725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3343" y="723900"/>
            <a:ext cx="5715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8E634B8-311A-4810-A5DB-7043D0280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3343" y="6134100"/>
            <a:ext cx="571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59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668EE88-17BE-2351-9A89-53396627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4749" y="909638"/>
            <a:ext cx="5201121" cy="1318062"/>
          </a:xfrm>
        </p:spPr>
        <p:txBody>
          <a:bodyPr>
            <a:normAutofit/>
          </a:bodyPr>
          <a:lstStyle/>
          <a:p>
            <a:r>
              <a:rPr lang="fr-FR"/>
              <a:t>bouger/vitesse</a:t>
            </a:r>
          </a:p>
        </p:txBody>
      </p:sp>
      <p:pic>
        <p:nvPicPr>
          <p:cNvPr id="4" name="Espace réservé du contenu 3" descr="Une image contenant texte, capture d’écran, Police, graphisme&#10;&#10;Le contenu généré par l’IA peut être incorrect.">
            <a:extLst>
              <a:ext uri="{FF2B5EF4-FFF2-40B4-BE49-F238E27FC236}">
                <a16:creationId xmlns:a16="http://schemas.microsoft.com/office/drawing/2014/main" id="{40D2976F-9398-1C02-1C37-5E2760EAE2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873" r="11433" b="3"/>
          <a:stretch>
            <a:fillRect/>
          </a:stretch>
        </p:blipFill>
        <p:spPr>
          <a:xfrm>
            <a:off x="20" y="10"/>
            <a:ext cx="5686740" cy="685799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2739" y="722376"/>
            <a:ext cx="16002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EE2E2B2-BA29-DC05-AB04-493325147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0838" y="2236843"/>
            <a:ext cx="5201121" cy="39319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Voir </a:t>
            </a:r>
            <a:r>
              <a:rPr lang="en-US" dirty="0" err="1"/>
              <a:t>intérieur</a:t>
            </a:r>
            <a:r>
              <a:rPr lang="en-US" dirty="0"/>
              <a:t> du </a:t>
            </a:r>
            <a:r>
              <a:rPr lang="en-US" dirty="0" err="1"/>
              <a:t>programme</a:t>
            </a:r>
            <a:r>
              <a:rPr lang="en-US" dirty="0"/>
              <a:t> pour plus</a:t>
            </a:r>
          </a:p>
        </p:txBody>
      </p:sp>
    </p:spTree>
    <p:extLst>
      <p:ext uri="{BB962C8B-B14F-4D97-AF65-F5344CB8AC3E}">
        <p14:creationId xmlns:p14="http://schemas.microsoft.com/office/powerpoint/2010/main" val="73633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0B94EB7-105B-719B-5766-3D3315EC7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99024"/>
            <a:ext cx="3076032" cy="39149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Mur/ </a:t>
            </a:r>
            <a:r>
              <a:rPr lang="en-US" dirty="0" err="1"/>
              <a:t>barrière</a:t>
            </a:r>
            <a:br>
              <a:rPr lang="en-US" dirty="0"/>
            </a:br>
            <a:r>
              <a:rPr lang="en-US" dirty="0"/>
              <a:t>voir </a:t>
            </a:r>
            <a:r>
              <a:rPr lang="en-US" dirty="0" err="1"/>
              <a:t>programme</a:t>
            </a:r>
            <a:r>
              <a:rPr lang="en-US" dirty="0"/>
              <a:t> pour plus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3716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Espace réservé du contenu 3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B0FA0765-6547-E766-AF98-C91EA77D0B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8600" y="1268970"/>
            <a:ext cx="7353299" cy="432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81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2E33B75-21DA-9360-CF53-E46262246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6186" y="909637"/>
            <a:ext cx="4800600" cy="1307592"/>
          </a:xfrm>
        </p:spPr>
        <p:txBody>
          <a:bodyPr>
            <a:normAutofit/>
          </a:bodyPr>
          <a:lstStyle/>
          <a:p>
            <a:r>
              <a:rPr lang="fr-FR"/>
              <a:t>Le logo au début</a:t>
            </a:r>
          </a:p>
        </p:txBody>
      </p:sp>
      <p:pic>
        <p:nvPicPr>
          <p:cNvPr id="4" name="Espace réservé du contenu 3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13887961-5B73-5E1D-7AA4-80540D086B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130" r="2" b="2532"/>
          <a:stretch>
            <a:fillRect/>
          </a:stretch>
        </p:blipFill>
        <p:spPr>
          <a:xfrm>
            <a:off x="20" y="10"/>
            <a:ext cx="6044164" cy="685799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11FC409-B3C2-4F68-865C-C5333D6F2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81300" y="723900"/>
            <a:ext cx="461007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6A701AE-225D-A1B1-F552-E9008A816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6186" y="2221992"/>
            <a:ext cx="4800600" cy="37398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Voir code à </a:t>
            </a:r>
            <a:r>
              <a:rPr lang="en-US" dirty="0" err="1"/>
              <a:t>l'intérieur</a:t>
            </a:r>
            <a:r>
              <a:rPr lang="en-US" dirty="0"/>
              <a:t> du </a:t>
            </a:r>
            <a:r>
              <a:rPr lang="en-US" dirty="0" err="1"/>
              <a:t>programme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810270D-76A7-44B3-9746-7EDF57886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81300" y="6142781"/>
            <a:ext cx="46100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2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267B5E1-CD24-6582-BCF3-F6AEC4907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99024"/>
            <a:ext cx="3076032" cy="39149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LA page de </a:t>
            </a:r>
            <a:r>
              <a:rPr lang="en-US"/>
              <a:t>fin/dire bravo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3716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6DA1213A-C3AB-762B-D5C1-8B9A7B1F26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9218" y="723901"/>
            <a:ext cx="5072062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023791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ChronicleVTI</vt:lpstr>
      <vt:lpstr>Code de bienvenue</vt:lpstr>
      <vt:lpstr>Code glisser (voir intérieur de jeu pour reste)</vt:lpstr>
      <vt:lpstr>bouger/vitesse</vt:lpstr>
      <vt:lpstr>Mur/ barrière voir programme pour plus</vt:lpstr>
      <vt:lpstr>Le logo au début</vt:lpstr>
      <vt:lpstr>LA page de fin/dire bravo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57</cp:revision>
  <dcterms:created xsi:type="dcterms:W3CDTF">2026-03-20T13:05:44Z</dcterms:created>
  <dcterms:modified xsi:type="dcterms:W3CDTF">2026-03-24T12:59:10Z</dcterms:modified>
</cp:coreProperties>
</file>