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1DD497-FC02-8658-19E1-77691F37B900}" v="136" dt="2026-01-26T16:05:54.6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corriveau26 Esteban" userId="S::ecorriveau26@scol.qc.ca::8a369ffe-a54e-4020-bca3-516f308336ca" providerId="AD" clId="Web-{291DD497-FC02-8658-19E1-77691F37B900}"/>
    <pc:docChg chg="addSld delSld modSld addMainMaster delMainMaster">
      <pc:chgData name="ecorriveau26 Esteban" userId="S::ecorriveau26@scol.qc.ca::8a369ffe-a54e-4020-bca3-516f308336ca" providerId="AD" clId="Web-{291DD497-FC02-8658-19E1-77691F37B900}" dt="2026-01-26T16:05:54.666" v="135"/>
      <pc:docMkLst>
        <pc:docMk/>
      </pc:docMkLst>
      <pc:sldChg chg="addSp modSp mod setBg modClrScheme setClrOvrMap chgLayout">
        <pc:chgData name="ecorriveau26 Esteban" userId="S::ecorriveau26@scol.qc.ca::8a369ffe-a54e-4020-bca3-516f308336ca" providerId="AD" clId="Web-{291DD497-FC02-8658-19E1-77691F37B900}" dt="2026-01-26T15:57:00.560" v="14" actId="20577"/>
        <pc:sldMkLst>
          <pc:docMk/>
          <pc:sldMk cId="3784089036" sldId="256"/>
        </pc:sldMkLst>
        <pc:spChg chg="mod">
          <ac:chgData name="ecorriveau26 Esteban" userId="S::ecorriveau26@scol.qc.ca::8a369ffe-a54e-4020-bca3-516f308336ca" providerId="AD" clId="Web-{291DD497-FC02-8658-19E1-77691F37B900}" dt="2026-01-26T15:56:48.231" v="4"/>
          <ac:spMkLst>
            <pc:docMk/>
            <pc:sldMk cId="3784089036" sldId="256"/>
            <ac:spMk id="2" creationId="{00000000-0000-0000-0000-000000000000}"/>
          </ac:spMkLst>
        </pc:spChg>
        <pc:spChg chg="mod">
          <ac:chgData name="ecorriveau26 Esteban" userId="S::ecorriveau26@scol.qc.ca::8a369ffe-a54e-4020-bca3-516f308336ca" providerId="AD" clId="Web-{291DD497-FC02-8658-19E1-77691F37B900}" dt="2026-01-26T15:57:00.560" v="14" actId="20577"/>
          <ac:spMkLst>
            <pc:docMk/>
            <pc:sldMk cId="3784089036" sldId="256"/>
            <ac:spMk id="3" creationId="{00000000-0000-0000-0000-000000000000}"/>
          </ac:spMkLst>
        </pc:spChg>
        <pc:spChg chg="add">
          <ac:chgData name="ecorriveau26 Esteban" userId="S::ecorriveau26@scol.qc.ca::8a369ffe-a54e-4020-bca3-516f308336ca" providerId="AD" clId="Web-{291DD497-FC02-8658-19E1-77691F37B900}" dt="2026-01-26T15:56:48.231" v="4"/>
          <ac:spMkLst>
            <pc:docMk/>
            <pc:sldMk cId="3784089036" sldId="256"/>
            <ac:spMk id="9" creationId="{6E448DB1-4196-18A6-15DA-C72635C1B11E}"/>
          </ac:spMkLst>
        </pc:spChg>
        <pc:spChg chg="add">
          <ac:chgData name="ecorriveau26 Esteban" userId="S::ecorriveau26@scol.qc.ca::8a369ffe-a54e-4020-bca3-516f308336ca" providerId="AD" clId="Web-{291DD497-FC02-8658-19E1-77691F37B900}" dt="2026-01-26T15:56:48.231" v="4"/>
          <ac:spMkLst>
            <pc:docMk/>
            <pc:sldMk cId="3784089036" sldId="256"/>
            <ac:spMk id="11" creationId="{B7D064F0-6D2A-219C-C000-14ABD99ECEE9}"/>
          </ac:spMkLst>
        </pc:spChg>
        <pc:picChg chg="add">
          <ac:chgData name="ecorriveau26 Esteban" userId="S::ecorriveau26@scol.qc.ca::8a369ffe-a54e-4020-bca3-516f308336ca" providerId="AD" clId="Web-{291DD497-FC02-8658-19E1-77691F37B900}" dt="2026-01-26T15:56:48.231" v="4"/>
          <ac:picMkLst>
            <pc:docMk/>
            <pc:sldMk cId="3784089036" sldId="256"/>
            <ac:picMk id="4" creationId="{B45DD0CE-5916-FB6B-BF66-45BEF17E4E67}"/>
          </ac:picMkLst>
        </pc:picChg>
      </pc:sldChg>
      <pc:sldChg chg="addSp modSp new addAnim delAnim modAnim">
        <pc:chgData name="ecorriveau26 Esteban" userId="S::ecorriveau26@scol.qc.ca::8a369ffe-a54e-4020-bca3-516f308336ca" providerId="AD" clId="Web-{291DD497-FC02-8658-19E1-77691F37B900}" dt="2026-01-26T16:05:54.666" v="135"/>
        <pc:sldMkLst>
          <pc:docMk/>
          <pc:sldMk cId="3002510495" sldId="257"/>
        </pc:sldMkLst>
        <pc:spChg chg="mod">
          <ac:chgData name="ecorriveau26 Esteban" userId="S::ecorriveau26@scol.qc.ca::8a369ffe-a54e-4020-bca3-516f308336ca" providerId="AD" clId="Web-{291DD497-FC02-8658-19E1-77691F37B900}" dt="2026-01-26T16:00:21.749" v="125" actId="20577"/>
          <ac:spMkLst>
            <pc:docMk/>
            <pc:sldMk cId="3002510495" sldId="257"/>
            <ac:spMk id="3" creationId="{75E00D31-7FE8-A4BC-7DD5-1E39669C4D44}"/>
          </ac:spMkLst>
        </pc:spChg>
        <pc:spChg chg="add">
          <ac:chgData name="ecorriveau26 Esteban" userId="S::ecorriveau26@scol.qc.ca::8a369ffe-a54e-4020-bca3-516f308336ca" providerId="AD" clId="Web-{291DD497-FC02-8658-19E1-77691F37B900}" dt="2026-01-26T16:00:49.093" v="127"/>
          <ac:spMkLst>
            <pc:docMk/>
            <pc:sldMk cId="3002510495" sldId="257"/>
            <ac:spMk id="4" creationId="{73500F08-ED68-0715-7507-BE16A40533F0}"/>
          </ac:spMkLst>
        </pc:spChg>
      </pc:sldChg>
      <pc:sldChg chg="add del replId addAnim">
        <pc:chgData name="ecorriveau26 Esteban" userId="S::ecorriveau26@scol.qc.ca::8a369ffe-a54e-4020-bca3-516f308336ca" providerId="AD" clId="Web-{291DD497-FC02-8658-19E1-77691F37B900}" dt="2026-01-26T16:02:28.250" v="130"/>
        <pc:sldMkLst>
          <pc:docMk/>
          <pc:sldMk cId="1156785677" sldId="258"/>
        </pc:sldMkLst>
      </pc:sldChg>
      <pc:sldMasterChg chg="del delSldLayout">
        <pc:chgData name="ecorriveau26 Esteban" userId="S::ecorriveau26@scol.qc.ca::8a369ffe-a54e-4020-bca3-516f308336ca" providerId="AD" clId="Web-{291DD497-FC02-8658-19E1-77691F37B900}" dt="2026-01-26T15:56:48.231" v="4"/>
        <pc:sldMasterMkLst>
          <pc:docMk/>
          <pc:sldMasterMk cId="3071127875" sldId="2147483648"/>
        </pc:sldMasterMkLst>
        <pc:sldLayoutChg chg="del">
          <pc:chgData name="ecorriveau26 Esteban" userId="S::ecorriveau26@scol.qc.ca::8a369ffe-a54e-4020-bca3-516f308336ca" providerId="AD" clId="Web-{291DD497-FC02-8658-19E1-77691F37B900}" dt="2026-01-26T15:56:48.231" v="4"/>
          <pc:sldLayoutMkLst>
            <pc:docMk/>
            <pc:sldMasterMk cId="3071127875" sldId="2147483648"/>
            <pc:sldLayoutMk cId="3310491181" sldId="2147483649"/>
          </pc:sldLayoutMkLst>
        </pc:sldLayoutChg>
        <pc:sldLayoutChg chg="del">
          <pc:chgData name="ecorriveau26 Esteban" userId="S::ecorriveau26@scol.qc.ca::8a369ffe-a54e-4020-bca3-516f308336ca" providerId="AD" clId="Web-{291DD497-FC02-8658-19E1-77691F37B900}" dt="2026-01-26T15:56:48.231" v="4"/>
          <pc:sldLayoutMkLst>
            <pc:docMk/>
            <pc:sldMasterMk cId="3071127875" sldId="2147483648"/>
            <pc:sldLayoutMk cId="3841795644" sldId="2147483650"/>
          </pc:sldLayoutMkLst>
        </pc:sldLayoutChg>
        <pc:sldLayoutChg chg="del">
          <pc:chgData name="ecorriveau26 Esteban" userId="S::ecorriveau26@scol.qc.ca::8a369ffe-a54e-4020-bca3-516f308336ca" providerId="AD" clId="Web-{291DD497-FC02-8658-19E1-77691F37B900}" dt="2026-01-26T15:56:48.231" v="4"/>
          <pc:sldLayoutMkLst>
            <pc:docMk/>
            <pc:sldMasterMk cId="3071127875" sldId="2147483648"/>
            <pc:sldLayoutMk cId="3466923455" sldId="2147483651"/>
          </pc:sldLayoutMkLst>
        </pc:sldLayoutChg>
        <pc:sldLayoutChg chg="del">
          <pc:chgData name="ecorriveau26 Esteban" userId="S::ecorriveau26@scol.qc.ca::8a369ffe-a54e-4020-bca3-516f308336ca" providerId="AD" clId="Web-{291DD497-FC02-8658-19E1-77691F37B900}" dt="2026-01-26T15:56:48.231" v="4"/>
          <pc:sldLayoutMkLst>
            <pc:docMk/>
            <pc:sldMasterMk cId="3071127875" sldId="2147483648"/>
            <pc:sldLayoutMk cId="3747632232" sldId="2147483652"/>
          </pc:sldLayoutMkLst>
        </pc:sldLayoutChg>
        <pc:sldLayoutChg chg="del">
          <pc:chgData name="ecorriveau26 Esteban" userId="S::ecorriveau26@scol.qc.ca::8a369ffe-a54e-4020-bca3-516f308336ca" providerId="AD" clId="Web-{291DD497-FC02-8658-19E1-77691F37B900}" dt="2026-01-26T15:56:48.231" v="4"/>
          <pc:sldLayoutMkLst>
            <pc:docMk/>
            <pc:sldMasterMk cId="3071127875" sldId="2147483648"/>
            <pc:sldLayoutMk cId="2611866596" sldId="2147483653"/>
          </pc:sldLayoutMkLst>
        </pc:sldLayoutChg>
        <pc:sldLayoutChg chg="del">
          <pc:chgData name="ecorriveau26 Esteban" userId="S::ecorriveau26@scol.qc.ca::8a369ffe-a54e-4020-bca3-516f308336ca" providerId="AD" clId="Web-{291DD497-FC02-8658-19E1-77691F37B900}" dt="2026-01-26T15:56:48.231" v="4"/>
          <pc:sldLayoutMkLst>
            <pc:docMk/>
            <pc:sldMasterMk cId="3071127875" sldId="2147483648"/>
            <pc:sldLayoutMk cId="3395854097" sldId="2147483654"/>
          </pc:sldLayoutMkLst>
        </pc:sldLayoutChg>
        <pc:sldLayoutChg chg="del">
          <pc:chgData name="ecorriveau26 Esteban" userId="S::ecorriveau26@scol.qc.ca::8a369ffe-a54e-4020-bca3-516f308336ca" providerId="AD" clId="Web-{291DD497-FC02-8658-19E1-77691F37B900}" dt="2026-01-26T15:56:48.231" v="4"/>
          <pc:sldLayoutMkLst>
            <pc:docMk/>
            <pc:sldMasterMk cId="3071127875" sldId="2147483648"/>
            <pc:sldLayoutMk cId="4040201302" sldId="2147483655"/>
          </pc:sldLayoutMkLst>
        </pc:sldLayoutChg>
        <pc:sldLayoutChg chg="del">
          <pc:chgData name="ecorriveau26 Esteban" userId="S::ecorriveau26@scol.qc.ca::8a369ffe-a54e-4020-bca3-516f308336ca" providerId="AD" clId="Web-{291DD497-FC02-8658-19E1-77691F37B900}" dt="2026-01-26T15:56:48.231" v="4"/>
          <pc:sldLayoutMkLst>
            <pc:docMk/>
            <pc:sldMasterMk cId="3071127875" sldId="2147483648"/>
            <pc:sldLayoutMk cId="2706407263" sldId="2147483656"/>
          </pc:sldLayoutMkLst>
        </pc:sldLayoutChg>
        <pc:sldLayoutChg chg="del">
          <pc:chgData name="ecorriveau26 Esteban" userId="S::ecorriveau26@scol.qc.ca::8a369ffe-a54e-4020-bca3-516f308336ca" providerId="AD" clId="Web-{291DD497-FC02-8658-19E1-77691F37B900}" dt="2026-01-26T15:56:48.231" v="4"/>
          <pc:sldLayoutMkLst>
            <pc:docMk/>
            <pc:sldMasterMk cId="3071127875" sldId="2147483648"/>
            <pc:sldLayoutMk cId="1610903340" sldId="2147483657"/>
          </pc:sldLayoutMkLst>
        </pc:sldLayoutChg>
        <pc:sldLayoutChg chg="del">
          <pc:chgData name="ecorriveau26 Esteban" userId="S::ecorriveau26@scol.qc.ca::8a369ffe-a54e-4020-bca3-516f308336ca" providerId="AD" clId="Web-{291DD497-FC02-8658-19E1-77691F37B900}" dt="2026-01-26T15:56:48.231" v="4"/>
          <pc:sldLayoutMkLst>
            <pc:docMk/>
            <pc:sldMasterMk cId="3071127875" sldId="2147483648"/>
            <pc:sldLayoutMk cId="4172787210" sldId="2147483658"/>
          </pc:sldLayoutMkLst>
        </pc:sldLayoutChg>
        <pc:sldLayoutChg chg="del">
          <pc:chgData name="ecorriveau26 Esteban" userId="S::ecorriveau26@scol.qc.ca::8a369ffe-a54e-4020-bca3-516f308336ca" providerId="AD" clId="Web-{291DD497-FC02-8658-19E1-77691F37B900}" dt="2026-01-26T15:56:48.231" v="4"/>
          <pc:sldLayoutMkLst>
            <pc:docMk/>
            <pc:sldMasterMk cId="3071127875" sldId="2147483648"/>
            <pc:sldLayoutMk cId="1902177510" sldId="2147483659"/>
          </pc:sldLayoutMkLst>
        </pc:sldLayoutChg>
      </pc:sldMasterChg>
      <pc:sldMasterChg chg="add addSldLayout">
        <pc:chgData name="ecorriveau26 Esteban" userId="S::ecorriveau26@scol.qc.ca::8a369ffe-a54e-4020-bca3-516f308336ca" providerId="AD" clId="Web-{291DD497-FC02-8658-19E1-77691F37B900}" dt="2026-01-26T15:56:48.231" v="4"/>
        <pc:sldMasterMkLst>
          <pc:docMk/>
          <pc:sldMasterMk cId="2480556226" sldId="2147483660"/>
        </pc:sldMasterMkLst>
        <pc:sldLayoutChg chg="add">
          <pc:chgData name="ecorriveau26 Esteban" userId="S::ecorriveau26@scol.qc.ca::8a369ffe-a54e-4020-bca3-516f308336ca" providerId="AD" clId="Web-{291DD497-FC02-8658-19E1-77691F37B900}" dt="2026-01-26T15:56:48.231" v="4"/>
          <pc:sldLayoutMkLst>
            <pc:docMk/>
            <pc:sldMasterMk cId="2480556226" sldId="2147483660"/>
            <pc:sldLayoutMk cId="1553508588" sldId="2147483661"/>
          </pc:sldLayoutMkLst>
        </pc:sldLayoutChg>
        <pc:sldLayoutChg chg="add">
          <pc:chgData name="ecorriveau26 Esteban" userId="S::ecorriveau26@scol.qc.ca::8a369ffe-a54e-4020-bca3-516f308336ca" providerId="AD" clId="Web-{291DD497-FC02-8658-19E1-77691F37B900}" dt="2026-01-26T15:56:48.231" v="4"/>
          <pc:sldLayoutMkLst>
            <pc:docMk/>
            <pc:sldMasterMk cId="2480556226" sldId="2147483660"/>
            <pc:sldLayoutMk cId="734861646" sldId="2147483662"/>
          </pc:sldLayoutMkLst>
        </pc:sldLayoutChg>
        <pc:sldLayoutChg chg="add">
          <pc:chgData name="ecorriveau26 Esteban" userId="S::ecorriveau26@scol.qc.ca::8a369ffe-a54e-4020-bca3-516f308336ca" providerId="AD" clId="Web-{291DD497-FC02-8658-19E1-77691F37B900}" dt="2026-01-26T15:56:48.231" v="4"/>
          <pc:sldLayoutMkLst>
            <pc:docMk/>
            <pc:sldMasterMk cId="2480556226" sldId="2147483660"/>
            <pc:sldLayoutMk cId="78561325" sldId="2147483663"/>
          </pc:sldLayoutMkLst>
        </pc:sldLayoutChg>
        <pc:sldLayoutChg chg="add">
          <pc:chgData name="ecorriveau26 Esteban" userId="S::ecorriveau26@scol.qc.ca::8a369ffe-a54e-4020-bca3-516f308336ca" providerId="AD" clId="Web-{291DD497-FC02-8658-19E1-77691F37B900}" dt="2026-01-26T15:56:48.231" v="4"/>
          <pc:sldLayoutMkLst>
            <pc:docMk/>
            <pc:sldMasterMk cId="2480556226" sldId="2147483660"/>
            <pc:sldLayoutMk cId="13743124" sldId="2147483664"/>
          </pc:sldLayoutMkLst>
        </pc:sldLayoutChg>
        <pc:sldLayoutChg chg="add">
          <pc:chgData name="ecorriveau26 Esteban" userId="S::ecorriveau26@scol.qc.ca::8a369ffe-a54e-4020-bca3-516f308336ca" providerId="AD" clId="Web-{291DD497-FC02-8658-19E1-77691F37B900}" dt="2026-01-26T15:56:48.231" v="4"/>
          <pc:sldLayoutMkLst>
            <pc:docMk/>
            <pc:sldMasterMk cId="2480556226" sldId="2147483660"/>
            <pc:sldLayoutMk cId="1959261556" sldId="2147483665"/>
          </pc:sldLayoutMkLst>
        </pc:sldLayoutChg>
        <pc:sldLayoutChg chg="add">
          <pc:chgData name="ecorriveau26 Esteban" userId="S::ecorriveau26@scol.qc.ca::8a369ffe-a54e-4020-bca3-516f308336ca" providerId="AD" clId="Web-{291DD497-FC02-8658-19E1-77691F37B900}" dt="2026-01-26T15:56:48.231" v="4"/>
          <pc:sldLayoutMkLst>
            <pc:docMk/>
            <pc:sldMasterMk cId="2480556226" sldId="2147483660"/>
            <pc:sldLayoutMk cId="2983898966" sldId="2147483666"/>
          </pc:sldLayoutMkLst>
        </pc:sldLayoutChg>
        <pc:sldLayoutChg chg="add">
          <pc:chgData name="ecorriveau26 Esteban" userId="S::ecorriveau26@scol.qc.ca::8a369ffe-a54e-4020-bca3-516f308336ca" providerId="AD" clId="Web-{291DD497-FC02-8658-19E1-77691F37B900}" dt="2026-01-26T15:56:48.231" v="4"/>
          <pc:sldLayoutMkLst>
            <pc:docMk/>
            <pc:sldMasterMk cId="2480556226" sldId="2147483660"/>
            <pc:sldLayoutMk cId="1970630072" sldId="2147483667"/>
          </pc:sldLayoutMkLst>
        </pc:sldLayoutChg>
        <pc:sldLayoutChg chg="add">
          <pc:chgData name="ecorriveau26 Esteban" userId="S::ecorriveau26@scol.qc.ca::8a369ffe-a54e-4020-bca3-516f308336ca" providerId="AD" clId="Web-{291DD497-FC02-8658-19E1-77691F37B900}" dt="2026-01-26T15:56:48.231" v="4"/>
          <pc:sldLayoutMkLst>
            <pc:docMk/>
            <pc:sldMasterMk cId="2480556226" sldId="2147483660"/>
            <pc:sldLayoutMk cId="3211897935" sldId="2147483668"/>
          </pc:sldLayoutMkLst>
        </pc:sldLayoutChg>
        <pc:sldLayoutChg chg="add">
          <pc:chgData name="ecorriveau26 Esteban" userId="S::ecorriveau26@scol.qc.ca::8a369ffe-a54e-4020-bca3-516f308336ca" providerId="AD" clId="Web-{291DD497-FC02-8658-19E1-77691F37B900}" dt="2026-01-26T15:56:48.231" v="4"/>
          <pc:sldLayoutMkLst>
            <pc:docMk/>
            <pc:sldMasterMk cId="2480556226" sldId="2147483660"/>
            <pc:sldLayoutMk cId="2736197513" sldId="2147483669"/>
          </pc:sldLayoutMkLst>
        </pc:sldLayoutChg>
        <pc:sldLayoutChg chg="add">
          <pc:chgData name="ecorriveau26 Esteban" userId="S::ecorriveau26@scol.qc.ca::8a369ffe-a54e-4020-bca3-516f308336ca" providerId="AD" clId="Web-{291DD497-FC02-8658-19E1-77691F37B900}" dt="2026-01-26T15:56:48.231" v="4"/>
          <pc:sldLayoutMkLst>
            <pc:docMk/>
            <pc:sldMasterMk cId="2480556226" sldId="2147483660"/>
            <pc:sldLayoutMk cId="1008127629" sldId="2147483670"/>
          </pc:sldLayoutMkLst>
        </pc:sldLayoutChg>
        <pc:sldLayoutChg chg="add">
          <pc:chgData name="ecorriveau26 Esteban" userId="S::ecorriveau26@scol.qc.ca::8a369ffe-a54e-4020-bca3-516f308336ca" providerId="AD" clId="Web-{291DD497-FC02-8658-19E1-77691F37B900}" dt="2026-01-26T15:56:48.231" v="4"/>
          <pc:sldLayoutMkLst>
            <pc:docMk/>
            <pc:sldMasterMk cId="2480556226" sldId="2147483660"/>
            <pc:sldLayoutMk cId="2454658699" sldId="2147483671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508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27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658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861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61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1/26/2026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3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1/26/2026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261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1/26/2026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898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1/26/2026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630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1/26/2026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897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1/26/2026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197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556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E448DB1-4196-18A6-15DA-C72635C1B1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45DD0CE-5916-FB6B-BF66-45BEF17E4E6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9092" t="8298" r="-7" b="25540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B7D064F0-6D2A-219C-C000-14ABD99ECE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88306" y="0"/>
            <a:ext cx="4903694" cy="6858001"/>
          </a:xfrm>
          <a:prstGeom prst="rect">
            <a:avLst/>
          </a:prstGeom>
          <a:solidFill>
            <a:schemeClr val="bg1"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620001" y="822960"/>
            <a:ext cx="4286054" cy="3474720"/>
          </a:xfrm>
        </p:spPr>
        <p:txBody>
          <a:bodyPr anchor="b">
            <a:normAutofit/>
          </a:bodyPr>
          <a:lstStyle/>
          <a:p>
            <a:pPr algn="l"/>
            <a:r>
              <a:rPr lang="fr-FR" sz="5200"/>
              <a:t>plantude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20001" y="4419600"/>
            <a:ext cx="3931920" cy="1386840"/>
          </a:xfrm>
        </p:spPr>
        <p:txBody>
          <a:bodyPr anchor="t">
            <a:normAutofit/>
          </a:bodyPr>
          <a:lstStyle/>
          <a:p>
            <a:pPr algn="l"/>
            <a:r>
              <a:rPr lang="fr-FR" sz="2200" dirty="0"/>
              <a:t>Par </a:t>
            </a:r>
            <a:r>
              <a:rPr lang="fr-FR" sz="2200" dirty="0" err="1"/>
              <a:t>esteban</a:t>
            </a:r>
            <a:r>
              <a:rPr lang="fr-FR" sz="2200" dirty="0"/>
              <a:t> </a:t>
            </a:r>
            <a:r>
              <a:rPr lang="fr-FR" sz="2200" dirty="0" err="1"/>
              <a:t>corriveau</a:t>
            </a:r>
          </a:p>
        </p:txBody>
      </p:sp>
    </p:spTree>
    <p:extLst>
      <p:ext uri="{BB962C8B-B14F-4D97-AF65-F5344CB8AC3E}">
        <p14:creationId xmlns:p14="http://schemas.microsoft.com/office/powerpoint/2010/main" val="37840890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A5148C-33CD-CB87-998D-407D5B214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5E00D31-7FE8-A4BC-7DD5-1E39669C4D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r-FR" dirty="0" err="1"/>
              <a:t>Plantitude</a:t>
            </a:r>
            <a:r>
              <a:rPr lang="fr-FR" dirty="0"/>
              <a:t>                              plante</a:t>
            </a:r>
          </a:p>
          <a:p>
            <a:r>
              <a:rPr lang="fr-FR" dirty="0"/>
              <a:t>Gemmule                               feuille</a:t>
            </a:r>
          </a:p>
          <a:p>
            <a:r>
              <a:rPr lang="fr-FR" dirty="0"/>
              <a:t>Tigette                                   tige</a:t>
            </a:r>
          </a:p>
          <a:p>
            <a:r>
              <a:rPr lang="fr-FR" dirty="0"/>
              <a:t>Cotylédon                             énergie</a:t>
            </a:r>
          </a:p>
          <a:p>
            <a:r>
              <a:rPr lang="fr-FR" dirty="0"/>
              <a:t>Radicule                                 racine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3500F08-ED68-0715-7507-BE16A40533F0}"/>
              </a:ext>
            </a:extLst>
          </p:cNvPr>
          <p:cNvSpPr/>
          <p:nvPr/>
        </p:nvSpPr>
        <p:spPr>
          <a:xfrm>
            <a:off x="3625644" y="1548580"/>
            <a:ext cx="1646903" cy="283906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2510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 animBg="1"/>
    </p:bldLst>
  </p:timing>
</p:sld>
</file>

<file path=ppt/theme/theme1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VanillaVTI</vt:lpstr>
      <vt:lpstr>plantude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41</cp:revision>
  <dcterms:created xsi:type="dcterms:W3CDTF">2026-01-26T15:56:25Z</dcterms:created>
  <dcterms:modified xsi:type="dcterms:W3CDTF">2026-01-26T16:05:55Z</dcterms:modified>
</cp:coreProperties>
</file>