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166205-EA85-3660-A5A1-DDF1FF01BEC4}" v="94" dt="2026-01-29T15:25:43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Cycle de vie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Fait par</a:t>
            </a:r>
            <a:br>
              <a:rPr lang="fr-FR" dirty="0"/>
            </a:br>
            <a:r>
              <a:rPr lang="fr-FR" dirty="0" err="1"/>
              <a:t>Esteban</a:t>
            </a:r>
            <a:r>
              <a:rPr lang="fr-FR" dirty="0"/>
              <a:t> </a:t>
            </a:r>
            <a:r>
              <a:rPr lang="fr-FR" dirty="0" err="1"/>
              <a:t>corriveau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5D6C3A-3C0D-F275-9035-562373FDA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croisanse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8B1FB3-FD18-4717-6F26-AB7C6CA4C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774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34224-C6FE-EDAA-88E4-B7A684DD3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45994D-44E1-E557-1A15-4116E50BC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floraison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FD67C0-EEF8-7594-9B39-BC248D76A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08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55BA6-8E5B-AD54-6ED7-EF52473B0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7D1A3-A70D-6EC4-1086-70A390A93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polinisation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382023-2A2D-C45E-FB50-CF5FA711D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418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ECBD0-C26A-D1A4-4540-DC6B55877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D63152-7259-9898-2801-E24708BBB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fécondation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14AAB9-5A4B-25AF-F63C-1FBD811BD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37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8FCCC-6AE3-9F43-7EF5-4DF73EBEAD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A07F90-FF44-1519-F863-DB392DE03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fructification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0F5AA3-ADF7-B7F8-59B9-D26F783E0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65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Cycle de vie</vt:lpstr>
      <vt:lpstr>croisanse</vt:lpstr>
      <vt:lpstr>floraison</vt:lpstr>
      <vt:lpstr>polinisation</vt:lpstr>
      <vt:lpstr>fécondation</vt:lpstr>
      <vt:lpstr>fructification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37</cp:revision>
  <dcterms:created xsi:type="dcterms:W3CDTF">2026-01-29T15:13:31Z</dcterms:created>
  <dcterms:modified xsi:type="dcterms:W3CDTF">2026-01-29T15:28:14Z</dcterms:modified>
</cp:coreProperties>
</file>