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37FE70-69E0-8D57-E4D1-E3AB3F44CB91}" v="123" dt="2026-03-18T19:50:02.558"/>
    <p1510:client id="{3112EA5C-4154-BD36-468D-4F6ACA58E8FD}" v="141" dt="2026-03-20T13:23:31.544"/>
    <p1510:client id="{3A44ED2F-4640-FBB9-3BC1-732358BA1117}" v="41" dt="2026-03-19T16:24:27.6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6-03-20T13:07:45.2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13677 4558 16383 0 0,'12'-12'0'0'0,"10"-10"0"0"0,1-9 0 0 0,-3-5 0 0 0,1-3 0 0 0,-3-1 0 0 0,1-1 0 0 0,-1 2 0 0 0,-6 1 0 0 0,3 0 0 0 0,5 0 0 0 0,4 1 0 0 0,-2 1 0 0 0,-4-1 0 0 0,1 0 0 0 0,3 0 0 0 0,-2 1 0 0 0,-5 0 0 0 0,1 1 0 0 0,4 0 0 0 0,5 6 0 0 0,3 8 0 0 0,3 8 0 0 0,4 5 0 0 0,2 5 0 0 0,0-3 0 0 0,1-2 0 0 0,0 2 0 0 0,0 1 0 0 0,0 2 0 0 0,0 1 0 0 0,0 1 0 0 0,1 1 0 0 0,11 0 0 0 0,5 1 0 0 0,-3-1 0 0 0,9 0 0 0 0,0 0 0 0 0,-4 0 0 0 0,-5 1 0 0 0,-5-8 0 0 0,-5-1 0 0 0,17 0 0 0 0,18 2 0 0 0,2 2 0 0 0,7 1 0 0 0,-5 1 0 0 0,-11 2 0 0 0,-11 6 0 0 0,-15 8 0 0 0,-9 7 0 0 0,-5 1 0 0 0,12 8 0 0 0,5 0 0 0 0,2 1 0 0 0,19 9 0 0 0,4 3 0 0 0,-3 0 0 0 0,-8 0 0 0 0,-8-9 0 0 0,-8-10 0 0 0,8-2 0 0 0,2 1 0 0 0,8 8 0 0 0,0 0 0 0 0,-4-6 0 0 0,7-1 0 0 0,5 8 0 0 0,-3 5 0 0 0,-8-4 0 0 0,-6-1 0 0 0,-7-7 0 0 0,-5-7 0 0 0,10 0 0 0 0,13 3 0 0 0,1 3 0 0 0,-4 4 0 0 0,5 3 0 0 0,9 2 0 0 0,-1 1 0 0 0,-8 2 0 0 0,-10-1 0 0 0,-8-5 0 0 0,-6-3 0 0 0,7 1 0 0 0,8 7 0 0 0,1-1 0 0 0,-3-1 0 0 0,-5-6 0 0 0,-5-1 0 0 0,-5-6 0 0 0,-2-6 0 0 0,-2-5 0 0 0,-1-4 0 0 0,1-3 0 0 0,-1-2 0 0 0,21 5 0 0 0,20 3 0 0 0,15-1 0 0 0,5 12 0 0 0,-8 2 0 0 0,-14-2 0 0 0,-14-5 0 0 0,-10-4 0 0 0,-8-5 0 0 0,-5 4 0 0 0,-2 0 0 0 0,-2-1 0 0 0,-1-3 0 0 0,0-7 0 0 0,-6-9 0 0 0,-2-8 0 0 0,1-19 0 0 0,1-8 0 0 0,-3-3 0 0 0,-6 1 0 0 0,-1 3 0 0 0,-2 3 0 0 0,-5 3 0 0 0,-4 2 0 0 0,4 1 0 0 0,4 1 0 0 0,7 2 0 0 0,5-1 0 0 0,3 1 0 0 0,3 0 0 0 0,2 0 0 0 0,0 0 0 0 0,0 6 0 0 0,1 7 0 0 0,-2 7 0 0 0,2 6 0 0 0,0 4 0 0 0,0 8 0 0 0,-1 9 0 0 0,1 8 0 0 0,-1 1 0 0 0,0 1 0 0 0,0 3 0 0 0,0-3 0 0 0,1-5 0 0 0,0-7 0 0 0,0-4 0 0 0,0 1 0 0 0,0 6 0 0 0,-7-1 0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19262 12939 16383 0 0,'0'-10'0'0'0,"0"-10"0"0"0,5-1 0 0 0,8-2 0 0 0,6 3 0 0 0,6-1 0 0 0,9 3 0 0 0,4 5 0 0 0,7-1 0 0 0,6-3 0 0 0,-1-5 0 0 0,9-8 0 0 0,9-11 0 0 0,15-9 0 0 0,20-6 0 0 0,9-5 0 0 0,1 3 0 0 0,-7 6 0 0 0,15-5 0 0 0,14-3 0 0 0,1 4 0 0 0,-13 5 0 0 0,-11-10 0 0 0,-18 6 0 0 0,-16 6 0 0 0,-10 7 0 0 0,-5-1 0 0 0,-9 2 0 0 0,-2 2 0 0 0,-5 3 0 0 0,1-4 0 0 0,-3 6 0 0 0,-4 2 0 0 0,8 2 0 0 0,0 6 0 0 0,-2 2 0 0 0,1-7 0 0 0,-2-3 0 0 0,-3 3 0 0 0,1 2 0 0 0,5-5 0 0 0,-2-3 0 0 0,3-1 0 0 0,-2 0 0 0 0,2 2 0 0 0,-3 0 0 0 0,2 1 0 0 0,3 6 0 0 0,3-3 0 0 0,4-7 0 0 0,2-3 0 0 0,1 0 0 0 0,-4 7 0 0 0,-6 4 0 0 0,-3 1 0 0 0,-2 0 0 0 0,-6 0 0 0 0,-3-2 0 0 0,2-5 0 0 0,-5-3 0 0 0,7 0 0 0 0,2 1 0 0 0,4-4 0 0 0,-1 5 0 0 0,3 9 0 0 0,3-2 0 0 0,-1 4 0 0 0,-5 6 0 0 0,-5-4 0 0 0,7-10 0 0 0,-6-3 0 0 0,-4-13 0 0 0,-3-3 0 0 0,-3 2 0 0 0,-1 5 0 0 0,-1 3 0 0 0,-1 5 0 0 0,1 2 0 0 0,-6 2 0 0 0,5-3 0 0 0,-4-2 0 0 0,-6-5 0 0 0,-1 5 0 0 0,2 3 0 0 0,-3 3 0 0 0,6-15 0 0 0,5-21 0 0 0,2-10 0 0 0,2-2 0 0 0,-5 7 0 0 0,4 0 0 0 0,1 12 0 0 0,1 6 0 0 0,-6 7 0 0 0,-2 1 0 0 0,-5 2 0 0 0,4 0 0 0 0,-2 0 0 0 0,1-1 0 0 0,-4 0 0 0 0,-1 4 0 0 0,-2-2 0 0 0,-5-5 0 0 0,1-4 0 0 0,-1-4 0 0 0,7-9 0 0 0,1-3 0 0 0,2-12 0 0 0,-2-3 0 0 0,-5-8 0 0 0,-5 0 0 0 0,2-11 0 0 0,-2-9 0 0 0,-3-12 0 0 0,-2-2 0 0 0,-1 4 0 0 0,-3-3 0 0 0,-1 9 0 0 0,0 7 0 0 0,0 18 0 0 0,-1 18 0 0 0,1 11 0 0 0,0 6 0 0 0,-1 6 0 0 0,1 2 0 0 0,0-3 0 0 0,0 3 0 0 0,0-2 0 0 0,0-2 0 0 0,0-15 0 0 0,0-17 0 0 0,0 1 0 0 0,0-13 0 0 0,0-1 0 0 0,0-5 0 0 0,0-12 0 0 0,0-4 0 0 0,-5 9 0 0 0,-2-4 0 0 0,-5 5 0 0 0,-1 17 0 0 0,2 13 0 0 0,-2 8 0 0 0,-5-4 0 0 0,1 4 0 0 0,-7-2 0 0 0,-5 11 0 0 0,-4 11 0 0 0,0 9 0 0 0,4 0 0 0 0,-2-4 0 0 0,-3 1 0 0 0,5 2 0 0 0,3-2 0 0 0,-1 1 0 0 0,0 7 0 0 0,-2 6 0 0 0,-6-5 0 0 0,-2 0 0 0 0,-1 0 0 0 0,6 6 0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21866 5499 16383 0 0,'-5'0'0'0'0,"-8"5"0"0"0,-6 2 0 0 0,-11 0 0 0 0,-6-1 0 0 0,-2-2 0 0 0,0-2 0 0 0,-4-1 0 0 0,-1-5 0 0 0,8-9 0 0 0,3-17 0 0 0,8-15 0 0 0,3-10 0 0 0,4-7 0 0 0,-10-3 0 0 0,-1 4 0 0 0,4 6 0 0 0,6 8 0 0 0,7 1 0 0 0,4 3 0 0 0,4 4 0 0 0,3 2 0 0 0,1 3 0 0 0,0 1 0 0 0,0 2 0 0 0,-5 0 0 0 0,-3-6 0 0 0,1-1 0 0 0,1 0 0 0 0,1-4 0 0 0,-4-6 0 0 0,0 1 0 0 0,-5 1 0 0 0,-5 5 0 0 0,0 3 0 0 0,4 3 0 0 0,3 2 0 0 0,10-4 0 0 0,15-2 0 0 0,11 7 0 0 0,7 8 0 0 0,8 8 0 0 0,3 8 0 0 0,-1 4 0 0 0,-1 3 0 0 0,7-3 0 0 0,2-2 0 0 0,3 1 0 0 0,-3 1 0 0 0,-3 1 0 0 0,5 1 0 0 0,5 1 0 0 0,-1 1 0 0 0,-6 0 0 0 0,0 0 0 0 0,-3 0 0 0 0,1 6 0 0 0,-3 1 0 0 0,-3 6 0 0 0,2 5 0 0 0,5 5 0 0 0,3 10 0 0 0,0 4 0 0 0,-5-4 0 0 0,-4-8 0 0 0,-4-7 0 0 0,-9-8 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9931 2443 16383 0 0,'0'0'0'0'0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17974 6712 16383 0 0,'11'0'0'0'0,"8"5"0"0"0,13 7 0 0 0,5 2 0 0 0,3 4 0 0 0,-1-1 0 0 0,4 1 0 0 0,5 4 0 0 0,17 8 0 0 0,-4 5 0 0 0,-6 2 0 0 0,-2-1 0 0 0,1 6 0 0 0,12-1 0 0 0,-4 0 0 0 0,-8-9 0 0 0,-8-3 0 0 0,5-7 0 0 0,-1-2 0 0 0,-4 1 0 0 0,7 3 0 0 0,-1-3 0 0 0,2-6 0 0 0,-3-4 0 0 0,-5-5 0 0 0,-5 2 0 0 0,2 0 0 0 0,-2-1 0 0 0,-2-3 0 0 0,4-1 0 0 0,-2-1 0 0 0,-1-2 0 0 0,3 11 0 0 0,5 3 0 0 0,-1-1 0 0 0,4-2 0 0 0,-3-3 0 0 0,2 2 0 0 0,8-1 0 0 0,0-1 0 0 0,-5-2 0 0 0,-6 2 0 0 0,-5 1 0 0 0,-5-1 0 0 0,-3-3 0 0 0,3-1 0 0 0,1-2 0 0 0,-1-1 0 0 0,5-1 0 0 0,-1 0 0 0 0,0 5 0 0 0,-3 2 0 0 0,3-1 0 0 0,-6 5 0 0 0,-2 0 0 0 0,3 3 0 0 0,0 0 0 0 0,1-3 0 0 0,-2-3 0 0 0,0-3 0 0 0,-7 3 0 0 0,-3 0 0 0 0,0-1 0 0 0,1-2 0 0 0,2-2 0 0 0,6-1 0 0 0,3-1 0 0 0,1 5 0 0 0,4 1 0 0 0,1-1 0 0 0,-2-1 0 0 0,-2 4 0 0 0,-8 6 0 0 0,-4 0 0 0 0,-1-2 0 0 0,0 1 0 0 0,2 0 0 0 0,11 1 0 0 0,5-1 0 0 0,0-3 0 0 0,-1-3 0 0 0,-4-3 0 0 0,-2-3 0 0 0,-3-1 0 0 0,4-2 0 0 0,1 1 0 0 0,-1-1 0 0 0,4 1 0 0 0,0-1 0 0 0,-1 1 0 0 0,-3 0 0 0 0,-2-1 0 0 0,-3 1 0 0 0,0 0 0 0 0,-1 0 0 0 0,4 0 0 0 0,3 0 0 0 0,-1 1 0 0 0,4-1 0 0 0,0 0 0 0 0,-7 0 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9155 2307 16383 0 0,'5'-5'0'0'0,"2"-2"0"0"0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9631 2690 16383 0 0,'0'0'0'0'0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6403 6500 16383 0 0,'5'0'0'0'0,"8"11"0"0"0,6 19 0 0 0,11 16 0 0 0,6 10 0 0 0,13 23 0 0 0,25 25 0 0 0,32 27 0 0 0,24 18 0 0 0,40 10 0 0 0,27 5 0 0 0,30 2 0 0 0,28-11 0 0 0,10-11 0 0 0,-3-24 0 0 0,-30-28 0 0 0,-33-13 0 0 0,-45-19 0 0 0,-37-21 0 0 0,-35-17 0 0 0,-24-11 0 0 0,-18-9 0 0 0,1-4 0 0 0,10-2 0 0 0,1 0 0 0 0,-3 1 0 0 0,7 0 0 0 0,10 1 0 0 0,9 1 0 0 0,19 1 0 0 0,10 0 0 0 0,9 0 0 0 0,11 0 0 0 0,7 0 0 0 0,3 0 0 0 0,-7 1 0 0 0,-12-1 0 0 0,-11 0 0 0 0,-17 0 0 0 0,-19 0 0 0 0,-15 0 0 0 0,-11 0 0 0 0,-7 0 0 0 0,-5 0 0 0 0,4 0 0 0 0,1 0 0 0 0,0 0 0 0 0,-5 0 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9026 7029 16383 0 0,'0'11'0'0'0,"0"14"0"0"0,21 19 0 0 0,18 13 0 0 0,19 2 0 0 0,15-4 0 0 0,1-11 0 0 0,-7-8 0 0 0,-4-9 0 0 0,-8-11 0 0 0,-1 4 0 0 0,-1 9 0 0 0,3 5 0 0 0,2-3 0 0 0,7 3 0 0 0,-2 2 0 0 0,-12 0 0 0 0,-14 4 0 0 0,-14 2 0 0 0,-10-2 0 0 0,-8 3 0 0 0,-10 0 0 0 0,-4-2 0 0 0,-11 3 0 0 0,-3 4 0 0 0,-7 5 0 0 0,-5 5 0 0 0,-1-3 0 0 0,-1-11 0 0 0,7-7 0 0 0,-2 1 0 0 0,-13 4 0 0 0,2 1 0 0 0,-2-1 0 0 0,0-4 0 0 0,4-1 0 0 0,2-3 0 0 0,3-7 0 0 0,2-7 0 0 0,2-8 0 0 0,-5-1 0 0 0,-1-1 0 0 0,0-3 0 0 0,1-3 0 0 0,-3-2 0 0 0,-1-1 0 0 0,2-1 0 0 0,-10 0 0 0 0,0 0 0 0 0,1-1 0 0 0,-1 1 0 0 0,3 5 0 0 0,2 2 0 0 0,5-1 0 0 0,3 0 0 0 0,8-2 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8643 8658 16383 0 0,'0'-6'0'0'0,"0"-6"0"0"0,0-13 0 0 0,0-18 0 0 0,11-12 0 0 0,3-8 0 0 0,5-3 0 0 0,-1-8 0 0 0,2-1 0 0 0,-2-4 0 0 0,-5 1 0 0 0,-4-3 0 0 0,2 7 0 0 0,-2 11 0 0 0,-1 0 0 0 0,-3 0 0 0 0,-2-6 0 0 0,-1 4 0 0 0,-2 8 0 0 0,0 7 0 0 0,0 3 0 0 0,-1 3 0 0 0,6 9 0 0 0,7 11 0 0 0,7 9 0 0 0,6 2 0 0 0,4 3 0 0 0,2-2 0 0 0,-4-4 0 0 0,-7-5 0 0 0,-6-5 0 0 0,-6-8 0 0 0,-4-3 0 0 0,-3-2 0 0 0,-2 1 0 0 0,0-4 0 0 0,0 0 0 0 0,-1 7 0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20461 11683 16383 0 0,'0'-5'0'0'0,"0"-8"0"0"0,0-17 0 0 0,11-15 0 0 0,3-4 0 0 0,16 0 0 0 0,13 3 0 0 0,10 5 0 0 0,2 8 0 0 0,-4 5 0 0 0,1 2 0 0 0,-3 5 0 0 0,0 6 0 0 0,-2 6 0 0 0,-10-1 0 0 0,1-4 0 0 0,-2 0 0 0 0,-1-3 0 0 0,4-3 0 0 0,1 0 0 0 0,4-5 0 0 0,5 0 0 0 0,-5-1 0 0 0,-5 5 0 0 0,-4 5 0 0 0,4 6 0 0 0,-1-1 0 0 0,-1 1 0 0 0,5-3 0 0 0,-1 1 0 0 0,-1 3 0 0 0,-2 2 0 0 0,3-8 0 0 0,0-2 0 0 0,-1 3 0 0 0,8-3 0 0 0,1 3 0 0 0,-1-3 0 0 0,0 3 0 0 0,4-8 0 0 0,-1-6 0 0 0,0 3 0 0 0,3 0 0 0 0,-2-2 0 0 0,0-6 0 0 0,-3-3 0 0 0,6 4 0 0 0,0 2 0 0 0,0 2 0 0 0,2-6 0 0 0,-3-3 0 0 0,-5 1 0 0 0,-7 5 0 0 0,-4 8 0 0 0,8-7 0 0 0,11-5 0 0 0,7-1 0 0 0,9-6 0 0 0,-2-1 0 0 0,2 2 0 0 0,-6 7 0 0 0,-8 5 0 0 0,-4-4 0 0 0,-1-2 0 0 0,-3 0 0 0 0,-6 1 0 0 0,-5-5 0 0 0,-4-1 0 0 0,-2 6 0 0 0,-2 3 0 0 0,-7 3 0 0 0,-1-1 0 0 0,5-5 0 0 0,3-3 0 0 0,-3 0 0 0 0,-2 1 0 0 0,-5 1 0 0 0,-7 1 0 0 0,-5 1 0 0 0,-5 1 0 0 0,2-5 0 0 0,6 4 0 0 0,0 1 0 0 0,-2 2 0 0 0,-3 1 0 0 0,-3-1 0 0 0,-2-6 0 0 0,-1-2 0 0 0,-2 0 0 0 0,0 1 0 0 0,-1 2 0 0 0,-5 1 0 0 0,-1 1 0 0 0,-6 1 0 0 0,-5 5 0 0 0,-6 3 0 0 0,-3 0 0 0 0,-3-2 0 0 0,4-2 0 0 0,-5 5 0 0 0,-2 5 0 0 0,-12 6 0 0 0,-3 6 0 0 0,1 3 0 0 0,-3-4 0 0 0,8 1 0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</inkml:context>
    <inkml:brush xml:id="br0">
      <inkml:brushProperty name="width" value="0.1" units="cm"/>
      <inkml:brushProperty name="height" value="0.1" units="cm"/>
    </inkml:brush>
  </inkml:definitions>
  <inkml:trace contextRef="#ctx0" brushRef="#br0">21908 9372 16383 0 0,'0'-5'0'0'0,"0"-13"0"0"0,0-8 0 0 0,0-6 0 0 0,0-2 0 0 0,0-1 0 0 0,0 0 0 0 0,0 1 0 0 0,0-11 0 0 0,0-7 0 0 0,0-1 0 0 0,5-2 0 0 0,13-2 0 0 0,8-3 0 0 0,6-7 0 0 0,2 3 0 0 0,-4 7 0 0 0,-8 7 0 0 0,-2 7 0 0 0,2 11 0 0 0,1 6 0 0 0,3 6 0 0 0,2 8 0 0 0,23 16 0 0 0,19 18 0 0 0,9 11 0 0 0,1 16 0 0 0,-2 10 0 0 0,-3 0 0 0 0,-5-4 0 0 0,-8-6 0 0 0,-9-11 0 0 0,-14-13 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941B0-F4D5-4460-BCAD-F7E2B41A8257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C6CCC6-2BE5-4E42-96A4-D1E8E81A3D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customXml" Target="../ink/ink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customXml" Target="../ink/ink7.xml"/><Relationship Id="rId18" Type="http://schemas.openxmlformats.org/officeDocument/2006/relationships/image" Target="../media/image16.png"/><Relationship Id="rId3" Type="http://schemas.openxmlformats.org/officeDocument/2006/relationships/customXml" Target="../ink/ink3.xml"/><Relationship Id="rId21" Type="http://schemas.openxmlformats.org/officeDocument/2006/relationships/customXml" Target="../ink/ink11.xml"/><Relationship Id="rId7" Type="http://schemas.openxmlformats.org/officeDocument/2006/relationships/image" Target="../media/image10.png"/><Relationship Id="rId12" Type="http://schemas.openxmlformats.org/officeDocument/2006/relationships/image" Target="../media/image13.png"/><Relationship Id="rId17" Type="http://schemas.openxmlformats.org/officeDocument/2006/relationships/customXml" Target="../ink/ink9.xml"/><Relationship Id="rId2" Type="http://schemas.openxmlformats.org/officeDocument/2006/relationships/image" Target="../media/image7.png"/><Relationship Id="rId16" Type="http://schemas.openxmlformats.org/officeDocument/2006/relationships/image" Target="../media/image15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customXml" Target="../ink/ink6.xml"/><Relationship Id="rId5" Type="http://schemas.openxmlformats.org/officeDocument/2006/relationships/customXml" Target="../ink/ink4.xml"/><Relationship Id="rId15" Type="http://schemas.openxmlformats.org/officeDocument/2006/relationships/customXml" Target="../ink/ink8.xml"/><Relationship Id="rId10" Type="http://schemas.openxmlformats.org/officeDocument/2006/relationships/image" Target="../media/image12.png"/><Relationship Id="rId19" Type="http://schemas.openxmlformats.org/officeDocument/2006/relationships/customXml" Target="../ink/ink10.xml"/><Relationship Id="rId4" Type="http://schemas.openxmlformats.org/officeDocument/2006/relationships/image" Target="../media/image8.png"/><Relationship Id="rId9" Type="http://schemas.openxmlformats.org/officeDocument/2006/relationships/customXml" Target="../ink/ink5.xml"/><Relationship Id="rId14" Type="http://schemas.openxmlformats.org/officeDocument/2006/relationships/image" Target="../media/image14.png"/><Relationship Id="rId22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Scratch </a:t>
            </a:r>
            <a:r>
              <a:rPr lang="fr-FR" dirty="0" err="1"/>
              <a:t>labirin</a:t>
            </a:r>
            <a:r>
              <a:rPr lang="fr-FR" dirty="0"/>
              <a:t>te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 err="1"/>
              <a:t>Esteban</a:t>
            </a:r>
            <a:r>
              <a:rPr lang="fr-FR" dirty="0"/>
              <a:t> </a:t>
            </a:r>
            <a:r>
              <a:rPr lang="fr-FR" dirty="0" err="1"/>
              <a:t>corriveau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1BC716-745B-A264-76F6-20F5676FF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bell</a:t>
            </a:r>
          </a:p>
        </p:txBody>
      </p:sp>
      <p:pic>
        <p:nvPicPr>
          <p:cNvPr id="4" name="Espace réservé du contenu 3" descr="Une image contenant texte, capture d’écran, Police, Caractère coloré&#10;&#10;Le contenu généré par l’IA peut être incorrect.">
            <a:extLst>
              <a:ext uri="{FF2B5EF4-FFF2-40B4-BE49-F238E27FC236}">
                <a16:creationId xmlns:a16="http://schemas.microsoft.com/office/drawing/2014/main" id="{139576A5-AA65-F09D-FAB1-CAB712608FD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73751" y="-3667"/>
            <a:ext cx="7513259" cy="596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811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BC96B5-963C-A274-CCDC-DE08BF808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final</a:t>
            </a:r>
          </a:p>
        </p:txBody>
      </p:sp>
      <p:pic>
        <p:nvPicPr>
          <p:cNvPr id="4" name="Espace réservé du contenu 3" descr="Une image contenant texte, capture d’écran, logiciel, Icône d’ordinateur&#10;&#10;Le contenu généré par l’IA peut être incorrect.">
            <a:extLst>
              <a:ext uri="{FF2B5EF4-FFF2-40B4-BE49-F238E27FC236}">
                <a16:creationId xmlns:a16="http://schemas.microsoft.com/office/drawing/2014/main" id="{9C8BCC1A-B0F2-BA4C-F05A-77B85A9E66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9339" y="1270270"/>
            <a:ext cx="11930371" cy="533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101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nt">
            <a:extLst>
              <a:ext uri="{FF2B5EF4-FFF2-40B4-BE49-F238E27FC236}">
                <a16:creationId xmlns:a16="http://schemas.microsoft.com/office/drawing/2014/main" id="{D380959B-464C-9ED8-C9EB-AB6FC997C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25448" y="8300"/>
            <a:ext cx="10966551" cy="68497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06B83858-ED7D-57B6-6CAA-83168807C4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416415" cy="6858000"/>
          </a:xfrm>
          <a:prstGeom prst="rect">
            <a:avLst/>
          </a:prstGeom>
          <a:ln>
            <a:noFill/>
          </a:ln>
          <a:effectLst>
            <a:outerShdw blurRad="317500" dist="127000" dir="2400000" sx="95000" sy="95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F0CB7D8-9BE3-9521-5938-473BFD729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6390" y="759126"/>
            <a:ext cx="4596245" cy="1711119"/>
          </a:xfrm>
        </p:spPr>
        <p:txBody>
          <a:bodyPr anchor="ctr">
            <a:normAutofit/>
          </a:bodyPr>
          <a:lstStyle/>
          <a:p>
            <a:r>
              <a:rPr lang="fr-FR" sz="4000"/>
              <a:t>ball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F97FFD4-A8B9-3D4D-1623-7BE467E46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102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90500" dist="139700" dir="3000000" sx="94000" sy="94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7BA9E1C9-28E1-4126-D2D0-05EAD2A1C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4752" y="11503"/>
            <a:ext cx="1356999" cy="5374256"/>
          </a:xfrm>
          <a:prstGeom prst="rect">
            <a:avLst/>
          </a:prstGeom>
        </p:spPr>
      </p:pic>
      <p:pic>
        <p:nvPicPr>
          <p:cNvPr id="5" name="Espace réservé du contenu 4" descr="Une image contenant capture d’écran, texte, jaune, conception&#10;&#10;Le contenu généré par l’IA peut être incorrect.">
            <a:extLst>
              <a:ext uri="{FF2B5EF4-FFF2-40B4-BE49-F238E27FC236}">
                <a16:creationId xmlns:a16="http://schemas.microsoft.com/office/drawing/2014/main" id="{07B95D17-6E9E-A2E2-5C89-6C1C4F09C8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78756" y="5384669"/>
            <a:ext cx="1050268" cy="1075248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9B0BEE0-5B64-43EF-B7A3-05258560A21B}"/>
              </a:ext>
            </a:extLst>
          </p:cNvPr>
          <p:cNvSpPr txBox="1"/>
          <p:nvPr/>
        </p:nvSpPr>
        <p:spPr>
          <a:xfrm>
            <a:off x="5711645" y="2679619"/>
            <a:ext cx="568927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3200" dirty="0"/>
              <a:t>Pour la </a:t>
            </a:r>
            <a:r>
              <a:rPr lang="fr-FR" sz="3200" dirty="0" err="1"/>
              <a:t>fair</a:t>
            </a:r>
            <a:r>
              <a:rPr lang="fr-FR" sz="3200" dirty="0"/>
              <a:t> </a:t>
            </a:r>
            <a:r>
              <a:rPr lang="fr-FR" sz="3200" dirty="0" err="1"/>
              <a:t>avencer</a:t>
            </a:r>
            <a:r>
              <a:rPr lang="fr-FR" sz="3200" dirty="0"/>
              <a:t> et qu'elle ne passe a </a:t>
            </a:r>
            <a:r>
              <a:rPr lang="fr-FR" sz="3200" dirty="0" err="1"/>
              <a:t>traver</a:t>
            </a:r>
            <a:r>
              <a:rPr lang="fr-FR" sz="3200" dirty="0"/>
              <a:t> le noir</a:t>
            </a:r>
            <a:endParaRPr lang="fr-FR" sz="3200"/>
          </a:p>
        </p:txBody>
      </p:sp>
    </p:spTree>
    <p:extLst>
      <p:ext uri="{BB962C8B-B14F-4D97-AF65-F5344CB8AC3E}">
        <p14:creationId xmlns:p14="http://schemas.microsoft.com/office/powerpoint/2010/main" val="1447243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A943F6-8B29-D09E-043E-C7385E310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Plus de </a:t>
            </a:r>
            <a:r>
              <a:rPr lang="fr-FR"/>
              <a:t>détaille (pour la </a:t>
            </a:r>
            <a:r>
              <a:rPr lang="fr-FR" err="1"/>
              <a:t>ball</a:t>
            </a:r>
            <a:r>
              <a:rPr lang="fr-FR"/>
              <a:t>)</a:t>
            </a:r>
            <a:endParaRPr lang="fr-FR" dirty="0"/>
          </a:p>
        </p:txBody>
      </p:sp>
      <p:pic>
        <p:nvPicPr>
          <p:cNvPr id="4" name="Espace réservé du contenu 3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5DD653A6-AF14-61C1-7A46-E8D7D2D289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871708" y="362385"/>
            <a:ext cx="2816206" cy="5710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679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D5F471-EADA-D7ED-5705-2A03D02F3F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musique</a:t>
            </a:r>
          </a:p>
        </p:txBody>
      </p:sp>
      <p:pic>
        <p:nvPicPr>
          <p:cNvPr id="4" name="Espace réservé du contenu 3" descr="Une image contenant Caractère coloré, Rectangle, motif, conception&#10;&#10;Le contenu généré par l’IA peut être incorrect.">
            <a:extLst>
              <a:ext uri="{FF2B5EF4-FFF2-40B4-BE49-F238E27FC236}">
                <a16:creationId xmlns:a16="http://schemas.microsoft.com/office/drawing/2014/main" id="{8F051532-8E24-03AE-47EC-621D2DA4C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81333" y="-112067"/>
            <a:ext cx="1909143" cy="709091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87A1C33-9DD6-1114-B022-37BA8A4C0F20}"/>
              </a:ext>
            </a:extLst>
          </p:cNvPr>
          <p:cNvSpPr txBox="1"/>
          <p:nvPr/>
        </p:nvSpPr>
        <p:spPr>
          <a:xfrm>
            <a:off x="7789333" y="2032000"/>
            <a:ext cx="22860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 err="1"/>
              <a:t>atendre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id="{6F964655-9E62-304C-31A6-1E58344328A4}"/>
                  </a:ext>
                </a:extLst>
              </p14:cNvPr>
              <p14:cNvContentPartPr/>
              <p14:nvPr/>
            </p14:nvContentPartPr>
            <p14:xfrm>
              <a:off x="8211343" y="1718313"/>
              <a:ext cx="2228915" cy="505256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6F964655-9E62-304C-31A6-1E58344328A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193705" y="1700679"/>
                <a:ext cx="2264552" cy="540883"/>
              </a:xfrm>
              <a:prstGeom prst="rect">
                <a:avLst/>
              </a:prstGeom>
            </p:spPr>
          </p:pic>
        </mc:Fallback>
      </mc:AlternateContent>
      <p:sp>
        <p:nvSpPr>
          <p:cNvPr id="3" name="ZoneTexte 2">
            <a:extLst>
              <a:ext uri="{FF2B5EF4-FFF2-40B4-BE49-F238E27FC236}">
                <a16:creationId xmlns:a16="http://schemas.microsoft.com/office/drawing/2014/main" id="{6FB6BBEF-A346-3C1B-E3EF-5D7C7DCBD6B8}"/>
              </a:ext>
            </a:extLst>
          </p:cNvPr>
          <p:cNvSpPr txBox="1"/>
          <p:nvPr/>
        </p:nvSpPr>
        <p:spPr>
          <a:xfrm>
            <a:off x="8294881" y="3259922"/>
            <a:ext cx="129714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 err="1"/>
              <a:t>misique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Encre 6">
                <a:extLst>
                  <a:ext uri="{FF2B5EF4-FFF2-40B4-BE49-F238E27FC236}">
                    <a16:creationId xmlns:a16="http://schemas.microsoft.com/office/drawing/2014/main" id="{C9DDA4E3-1281-120A-A9FC-E9FCD849CA23}"/>
                  </a:ext>
                </a:extLst>
              </p14:cNvPr>
              <p14:cNvContentPartPr/>
              <p14:nvPr/>
            </p14:nvContentPartPr>
            <p14:xfrm>
              <a:off x="8996149" y="3747448"/>
              <a:ext cx="1484069" cy="365029"/>
            </p14:xfrm>
          </p:contentPart>
        </mc:Choice>
        <mc:Fallback>
          <p:pic>
            <p:nvPicPr>
              <p:cNvPr id="7" name="Encre 6">
                <a:extLst>
                  <a:ext uri="{FF2B5EF4-FFF2-40B4-BE49-F238E27FC236}">
                    <a16:creationId xmlns:a16="http://schemas.microsoft.com/office/drawing/2014/main" id="{C9DDA4E3-1281-120A-A9FC-E9FCD849CA23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978152" y="3729826"/>
                <a:ext cx="1519704" cy="40063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6534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CA00D6-E77D-64D7-E877-BBBA9A30B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temps</a:t>
            </a:r>
          </a:p>
        </p:txBody>
      </p:sp>
      <p:pic>
        <p:nvPicPr>
          <p:cNvPr id="6" name="Espace réservé du contenu 5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8B8F7389-F2C3-65DD-7080-AD739E8592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59676" y="2997"/>
            <a:ext cx="4429125" cy="2924175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id="{2491867D-86D9-9F49-EE95-695B1D5251F5}"/>
                  </a:ext>
                </a:extLst>
              </p14:cNvPr>
              <p14:cNvContentPartPr/>
              <p14:nvPr/>
            </p14:nvContentPartPr>
            <p14:xfrm>
              <a:off x="3309581" y="899659"/>
              <a:ext cx="17059" cy="17059"/>
            </p14:xfrm>
          </p:contentPart>
        </mc:Choice>
        <mc:Fallback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2491867D-86D9-9F49-EE95-695B1D5251F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249874" y="839952"/>
                <a:ext cx="137691" cy="13769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Encre 4">
                <a:extLst>
                  <a:ext uri="{FF2B5EF4-FFF2-40B4-BE49-F238E27FC236}">
                    <a16:creationId xmlns:a16="http://schemas.microsoft.com/office/drawing/2014/main" id="{097E6AB6-B63B-AC8B-27F7-A4E990C891EE}"/>
                  </a:ext>
                </a:extLst>
              </p14:cNvPr>
              <p14:cNvContentPartPr/>
              <p14:nvPr/>
            </p14:nvContentPartPr>
            <p14:xfrm>
              <a:off x="3616656" y="1154373"/>
              <a:ext cx="17059" cy="17059"/>
            </p14:xfrm>
          </p:contentPart>
        </mc:Choice>
        <mc:Fallback>
          <p:pic>
            <p:nvPicPr>
              <p:cNvPr id="5" name="Encre 4">
                <a:extLst>
                  <a:ext uri="{FF2B5EF4-FFF2-40B4-BE49-F238E27FC236}">
                    <a16:creationId xmlns:a16="http://schemas.microsoft.com/office/drawing/2014/main" id="{097E6AB6-B63B-AC8B-27F7-A4E990C891E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780765" y="318482"/>
                <a:ext cx="1705900" cy="1705900"/>
              </a:xfrm>
              <a:prstGeom prst="rect">
                <a:avLst/>
              </a:prstGeom>
            </p:spPr>
          </p:pic>
        </mc:Fallback>
      </mc:AlternateContent>
      <p:pic>
        <p:nvPicPr>
          <p:cNvPr id="7" name="Image 6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495D5DBC-F3A8-84C9-D464-AF220C9F1B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19199" y="0"/>
            <a:ext cx="4646530" cy="6505433"/>
          </a:xfrm>
          <a:prstGeom prst="rect">
            <a:avLst/>
          </a:prstGeom>
        </p:spPr>
      </p:pic>
      <p:pic>
        <p:nvPicPr>
          <p:cNvPr id="8" name="Image 7" descr="Une image contenant texte, logo, capture d’écran, Police&#10;&#10;Le contenu généré par l’IA peut être incorrect.">
            <a:extLst>
              <a:ext uri="{FF2B5EF4-FFF2-40B4-BE49-F238E27FC236}">
                <a16:creationId xmlns:a16="http://schemas.microsoft.com/office/drawing/2014/main" id="{D2A49C3E-A2F1-E1C4-5CF3-68295043961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67654" y="2780232"/>
            <a:ext cx="3547708" cy="2127772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EFC581D6-4AD0-275B-F470-252BFCF8359C}"/>
              </a:ext>
            </a:extLst>
          </p:cNvPr>
          <p:cNvSpPr txBox="1"/>
          <p:nvPr/>
        </p:nvSpPr>
        <p:spPr>
          <a:xfrm>
            <a:off x="1041126" y="3072178"/>
            <a:ext cx="221879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/>
              <a:t>Fin (stop)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0" name="Encre 9">
                <a:extLst>
                  <a:ext uri="{FF2B5EF4-FFF2-40B4-BE49-F238E27FC236}">
                    <a16:creationId xmlns:a16="http://schemas.microsoft.com/office/drawing/2014/main" id="{EAF137EA-C885-D517-E63A-04F0A4EB2A04}"/>
                  </a:ext>
                </a:extLst>
              </p14:cNvPr>
              <p14:cNvContentPartPr/>
              <p14:nvPr/>
            </p14:nvContentPartPr>
            <p14:xfrm>
              <a:off x="1535372" y="3610970"/>
              <a:ext cx="1657687" cy="654858"/>
            </p14:xfrm>
          </p:contentPart>
        </mc:Choice>
        <mc:Fallback>
          <p:pic>
            <p:nvPicPr>
              <p:cNvPr id="10" name="Encre 9">
                <a:extLst>
                  <a:ext uri="{FF2B5EF4-FFF2-40B4-BE49-F238E27FC236}">
                    <a16:creationId xmlns:a16="http://schemas.microsoft.com/office/drawing/2014/main" id="{EAF137EA-C885-D517-E63A-04F0A4EB2A0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517737" y="3593339"/>
                <a:ext cx="1693317" cy="6904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1" name="Encre 10">
                <a:extLst>
                  <a:ext uri="{FF2B5EF4-FFF2-40B4-BE49-F238E27FC236}">
                    <a16:creationId xmlns:a16="http://schemas.microsoft.com/office/drawing/2014/main" id="{2EDB50AC-0A5B-196C-E200-CCBAB7C93358}"/>
                  </a:ext>
                </a:extLst>
              </p14:cNvPr>
              <p14:cNvContentPartPr/>
              <p14:nvPr/>
            </p14:nvContentPartPr>
            <p14:xfrm>
              <a:off x="3002754" y="3952164"/>
              <a:ext cx="459108" cy="567584"/>
            </p14:xfrm>
          </p:contentPart>
        </mc:Choice>
        <mc:Fallback>
          <p:pic>
            <p:nvPicPr>
              <p:cNvPr id="11" name="Encre 10">
                <a:extLst>
                  <a:ext uri="{FF2B5EF4-FFF2-40B4-BE49-F238E27FC236}">
                    <a16:creationId xmlns:a16="http://schemas.microsoft.com/office/drawing/2014/main" id="{2EDB50AC-0A5B-196C-E200-CCBAB7C93358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985124" y="3934180"/>
                <a:ext cx="494728" cy="6031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2" name="Encre 11">
                <a:extLst>
                  <a:ext uri="{FF2B5EF4-FFF2-40B4-BE49-F238E27FC236}">
                    <a16:creationId xmlns:a16="http://schemas.microsoft.com/office/drawing/2014/main" id="{716FF428-874C-DB85-AB23-2E9C7BF3E60A}"/>
                  </a:ext>
                </a:extLst>
              </p14:cNvPr>
              <p14:cNvContentPartPr/>
              <p14:nvPr/>
            </p14:nvContentPartPr>
            <p14:xfrm>
              <a:off x="2979761" y="3912313"/>
              <a:ext cx="127309" cy="608507"/>
            </p14:xfrm>
          </p:contentPart>
        </mc:Choice>
        <mc:Fallback>
          <p:pic>
            <p:nvPicPr>
              <p:cNvPr id="12" name="Encre 11">
                <a:extLst>
                  <a:ext uri="{FF2B5EF4-FFF2-40B4-BE49-F238E27FC236}">
                    <a16:creationId xmlns:a16="http://schemas.microsoft.com/office/drawing/2014/main" id="{716FF428-874C-DB85-AB23-2E9C7BF3E60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961830" y="3894320"/>
                <a:ext cx="162812" cy="644132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ZoneTexte 12">
            <a:extLst>
              <a:ext uri="{FF2B5EF4-FFF2-40B4-BE49-F238E27FC236}">
                <a16:creationId xmlns:a16="http://schemas.microsoft.com/office/drawing/2014/main" id="{5A4AA7EE-B7C6-B277-49AA-D5F537F5E647}"/>
              </a:ext>
            </a:extLst>
          </p:cNvPr>
          <p:cNvSpPr txBox="1"/>
          <p:nvPr/>
        </p:nvSpPr>
        <p:spPr>
          <a:xfrm>
            <a:off x="8823978" y="5256838"/>
            <a:ext cx="262841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/>
              <a:t>début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4" name="Encre 13">
                <a:extLst>
                  <a:ext uri="{FF2B5EF4-FFF2-40B4-BE49-F238E27FC236}">
                    <a16:creationId xmlns:a16="http://schemas.microsoft.com/office/drawing/2014/main" id="{E6F0AB24-26F4-3108-AE89-2F341517FACF}"/>
                  </a:ext>
                </a:extLst>
              </p14:cNvPr>
              <p14:cNvContentPartPr/>
              <p14:nvPr/>
            </p14:nvContentPartPr>
            <p14:xfrm>
              <a:off x="10599762" y="5128707"/>
              <a:ext cx="1217858" cy="1018471"/>
            </p14:xfrm>
          </p:contentPart>
        </mc:Choice>
        <mc:Fallback>
          <p:pic>
            <p:nvPicPr>
              <p:cNvPr id="14" name="Encre 13">
                <a:extLst>
                  <a:ext uri="{FF2B5EF4-FFF2-40B4-BE49-F238E27FC236}">
                    <a16:creationId xmlns:a16="http://schemas.microsoft.com/office/drawing/2014/main" id="{E6F0AB24-26F4-3108-AE89-2F341517FACF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0581768" y="5111073"/>
                <a:ext cx="1253487" cy="10540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5" name="Encre 14">
                <a:extLst>
                  <a:ext uri="{FF2B5EF4-FFF2-40B4-BE49-F238E27FC236}">
                    <a16:creationId xmlns:a16="http://schemas.microsoft.com/office/drawing/2014/main" id="{F9CF97ED-CBF4-6504-124F-290F4C8FA82B}"/>
                  </a:ext>
                </a:extLst>
              </p14:cNvPr>
              <p14:cNvContentPartPr/>
              <p14:nvPr/>
            </p14:nvContentPartPr>
            <p14:xfrm>
              <a:off x="11532357" y="4874757"/>
              <a:ext cx="339771" cy="328451"/>
            </p14:xfrm>
          </p:contentPart>
        </mc:Choice>
        <mc:Fallback>
          <p:pic>
            <p:nvPicPr>
              <p:cNvPr id="15" name="Encre 14">
                <a:extLst>
                  <a:ext uri="{FF2B5EF4-FFF2-40B4-BE49-F238E27FC236}">
                    <a16:creationId xmlns:a16="http://schemas.microsoft.com/office/drawing/2014/main" id="{F9CF97ED-CBF4-6504-124F-290F4C8FA82B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11514739" y="4857129"/>
                <a:ext cx="375366" cy="3640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16" name="Encre 15">
                <a:extLst>
                  <a:ext uri="{FF2B5EF4-FFF2-40B4-BE49-F238E27FC236}">
                    <a16:creationId xmlns:a16="http://schemas.microsoft.com/office/drawing/2014/main" id="{DC388B0E-EAC2-0185-797D-7FBE3A633EA6}"/>
                  </a:ext>
                </a:extLst>
              </p14:cNvPr>
              <p14:cNvContentPartPr/>
              <p14:nvPr/>
            </p14:nvContentPartPr>
            <p14:xfrm>
              <a:off x="9826387" y="2430852"/>
              <a:ext cx="1797755" cy="2977072"/>
            </p14:xfrm>
          </p:contentPart>
        </mc:Choice>
        <mc:Fallback>
          <p:pic>
            <p:nvPicPr>
              <p:cNvPr id="16" name="Encre 15">
                <a:extLst>
                  <a:ext uri="{FF2B5EF4-FFF2-40B4-BE49-F238E27FC236}">
                    <a16:creationId xmlns:a16="http://schemas.microsoft.com/office/drawing/2014/main" id="{DC388B0E-EAC2-0185-797D-7FBE3A633EA6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9808751" y="2413215"/>
                <a:ext cx="1833386" cy="301270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17" name="Encre 16">
                <a:extLst>
                  <a:ext uri="{FF2B5EF4-FFF2-40B4-BE49-F238E27FC236}">
                    <a16:creationId xmlns:a16="http://schemas.microsoft.com/office/drawing/2014/main" id="{E2096A44-6138-6FB0-E57B-B3B46440D464}"/>
                  </a:ext>
                </a:extLst>
              </p14:cNvPr>
              <p14:cNvContentPartPr/>
              <p14:nvPr/>
            </p14:nvContentPartPr>
            <p14:xfrm>
              <a:off x="11102706" y="2109333"/>
              <a:ext cx="463484" cy="489736"/>
            </p14:xfrm>
          </p:contentPart>
        </mc:Choice>
        <mc:Fallback>
          <p:pic>
            <p:nvPicPr>
              <p:cNvPr id="17" name="Encre 16">
                <a:extLst>
                  <a:ext uri="{FF2B5EF4-FFF2-40B4-BE49-F238E27FC236}">
                    <a16:creationId xmlns:a16="http://schemas.microsoft.com/office/drawing/2014/main" id="{E2096A44-6138-6FB0-E57B-B3B46440D464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1084714" y="2091341"/>
                <a:ext cx="499109" cy="525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54559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4A0E87-E144-12F5-4C32-5B55AAFC5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Example de </a:t>
            </a:r>
            <a:r>
              <a:rPr lang="fr-FR" dirty="0" err="1"/>
              <a:t>tp</a:t>
            </a:r>
            <a:r>
              <a:rPr lang="fr-FR" dirty="0"/>
              <a:t> (</a:t>
            </a:r>
            <a:r>
              <a:rPr lang="fr-FR" dirty="0" err="1"/>
              <a:t>ball</a:t>
            </a:r>
            <a:r>
              <a:rPr lang="fr-FR" dirty="0"/>
              <a:t>)</a:t>
            </a:r>
          </a:p>
        </p:txBody>
      </p:sp>
      <p:pic>
        <p:nvPicPr>
          <p:cNvPr id="5" name="Espace réservé du contenu 4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B6FCB1DB-27ED-B853-1C14-86E0E061F8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29766" y="-5450"/>
            <a:ext cx="5258705" cy="4863129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Encre 3">
                <a:extLst>
                  <a:ext uri="{FF2B5EF4-FFF2-40B4-BE49-F238E27FC236}">
                    <a16:creationId xmlns:a16="http://schemas.microsoft.com/office/drawing/2014/main" id="{F94481CE-928D-18C4-A458-64FF48077F0E}"/>
                  </a:ext>
                </a:extLst>
              </p14:cNvPr>
              <p14:cNvContentPartPr/>
              <p14:nvPr/>
            </p14:nvContentPartPr>
            <p14:xfrm>
              <a:off x="3810000" y="995149"/>
              <a:ext cx="17059" cy="17059"/>
            </p14:xfrm>
          </p:contentPart>
        </mc:Choice>
        <mc:Fallback>
          <p:pic>
            <p:nvPicPr>
              <p:cNvPr id="4" name="Encre 3">
                <a:extLst>
                  <a:ext uri="{FF2B5EF4-FFF2-40B4-BE49-F238E27FC236}">
                    <a16:creationId xmlns:a16="http://schemas.microsoft.com/office/drawing/2014/main" id="{F94481CE-928D-18C4-A458-64FF48077F0E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74109" y="159258"/>
                <a:ext cx="1705900" cy="17059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66968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505EF0-9907-B361-1138-5057062C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Example de </a:t>
            </a:r>
            <a:r>
              <a:rPr lang="fr-FR" dirty="0" err="1"/>
              <a:t>tp</a:t>
            </a:r>
            <a:r>
              <a:rPr lang="fr-FR" dirty="0"/>
              <a:t> sur portail</a:t>
            </a:r>
          </a:p>
        </p:txBody>
      </p:sp>
      <p:pic>
        <p:nvPicPr>
          <p:cNvPr id="4" name="Espace réservé du contenu 3" descr="Une image contenant texte, capture d’écran, Police, logo&#10;&#10;Le contenu généré par l’IA peut être incorrect.">
            <a:extLst>
              <a:ext uri="{FF2B5EF4-FFF2-40B4-BE49-F238E27FC236}">
                <a16:creationId xmlns:a16="http://schemas.microsoft.com/office/drawing/2014/main" id="{190F3043-B999-D4D7-59B6-73DB9CD304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35433" y="4484487"/>
            <a:ext cx="7654386" cy="237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114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117FEF-1E2F-8B68-ECEE-42D7C187D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start</a:t>
            </a:r>
          </a:p>
        </p:txBody>
      </p:sp>
      <p:pic>
        <p:nvPicPr>
          <p:cNvPr id="4" name="Espace réservé du contenu 3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8617EC43-3BC8-640D-5A8D-43A5C5D093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434" y="974281"/>
            <a:ext cx="6471672" cy="5886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086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DD1FE6-3B8A-058E-5504-867AB6572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fin</a:t>
            </a:r>
          </a:p>
        </p:txBody>
      </p:sp>
      <p:pic>
        <p:nvPicPr>
          <p:cNvPr id="4" name="Espace réservé du contenu 3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FBF78EDD-933F-5E2F-EB8C-637CAFBB8D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0995" y="191456"/>
            <a:ext cx="6054348" cy="452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91239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Scratch labirinte</vt:lpstr>
      <vt:lpstr>ball</vt:lpstr>
      <vt:lpstr>Plus de détaille (pour la ball)</vt:lpstr>
      <vt:lpstr>musique</vt:lpstr>
      <vt:lpstr>temps</vt:lpstr>
      <vt:lpstr>Example de tp (ball)</vt:lpstr>
      <vt:lpstr>Example de tp sur portail</vt:lpstr>
      <vt:lpstr>start</vt:lpstr>
      <vt:lpstr>fin</vt:lpstr>
      <vt:lpstr>bell</vt:lpstr>
      <vt:lpstr>final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99</cp:revision>
  <dcterms:created xsi:type="dcterms:W3CDTF">2026-03-18T19:42:08Z</dcterms:created>
  <dcterms:modified xsi:type="dcterms:W3CDTF">2026-03-20T13:49:01Z</dcterms:modified>
</cp:coreProperties>
</file>