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6" r:id="rId5"/>
    <p:sldId id="258" r:id="rId6"/>
    <p:sldId id="259" r:id="rId7"/>
    <p:sldId id="269" r:id="rId8"/>
    <p:sldId id="260" r:id="rId9"/>
    <p:sldId id="270" r:id="rId10"/>
    <p:sldId id="261" r:id="rId11"/>
    <p:sldId id="262" r:id="rId12"/>
    <p:sldId id="263" r:id="rId13"/>
    <p:sldId id="265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2DA20F-B7D4-5022-5E20-2F6C4BB2DB78}" v="180" dt="2026-04-07T18:43:56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ible avec divers anneaux de précision">
            <a:extLst>
              <a:ext uri="{FF2B5EF4-FFF2-40B4-BE49-F238E27FC236}">
                <a16:creationId xmlns:a16="http://schemas.microsoft.com/office/drawing/2014/main" id="{DA3FE315-96B3-9CEC-677B-8E16F63928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0" r="-2" b="15393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5200">
                <a:solidFill>
                  <a:srgbClr val="FFFFFF"/>
                </a:solidFill>
              </a:rPr>
              <a:t>cible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Par esteban corriveau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F65200E-BE19-61BA-8C12-E73CE7790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0" y="4850097"/>
            <a:ext cx="12202175" cy="2021488"/>
            <a:chOff x="-1" y="-29768"/>
            <a:chExt cx="12202175" cy="151935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DCB7929-1F93-E966-9A22-29A959C2A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E9333BF-F59E-1341-F162-50F583238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289101" y="-1429602"/>
              <a:ext cx="1507122" cy="4319024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F345832-F005-417F-6A2A-8481A275FF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962663" y="-3992432"/>
              <a:ext cx="1519356" cy="9444683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  <a:alpha val="70000"/>
                  </a:schemeClr>
                </a:gs>
              </a:gsLst>
              <a:lin ang="9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3C60BF97-32B0-3503-5EF9-198C94A14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630" y="5167418"/>
            <a:ext cx="8949690" cy="70226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Chave-</a:t>
            </a:r>
            <a:r>
              <a:rPr lang="en-US" sz="3600" dirty="0" err="1">
                <a:solidFill>
                  <a:srgbClr val="FFFFFF"/>
                </a:solidFill>
              </a:rPr>
              <a:t>sourie</a:t>
            </a:r>
            <a:r>
              <a:rPr lang="en-US" sz="3600" dirty="0">
                <a:solidFill>
                  <a:srgbClr val="FFFFFF"/>
                </a:solidFill>
              </a:rPr>
              <a:t> pour la </a:t>
            </a:r>
            <a:r>
              <a:rPr lang="en-US" sz="3600" dirty="0" err="1">
                <a:solidFill>
                  <a:srgbClr val="FFFFFF"/>
                </a:solidFill>
              </a:rPr>
              <a:t>cacher</a:t>
            </a:r>
            <a:r>
              <a:rPr lang="en-US" sz="3600" dirty="0">
                <a:solidFill>
                  <a:srgbClr val="FFFFFF"/>
                </a:solidFill>
              </a:rPr>
              <a:t> au début</a:t>
            </a:r>
          </a:p>
        </p:txBody>
      </p:sp>
      <p:pic>
        <p:nvPicPr>
          <p:cNvPr id="4" name="Espace réservé du contenu 3" descr="Une image contenant texte, Police, logo, Bleu électrique&#10;&#10;Le contenu généré par l’IA peut être incorrect.">
            <a:extLst>
              <a:ext uri="{FF2B5EF4-FFF2-40B4-BE49-F238E27FC236}">
                <a16:creationId xmlns:a16="http://schemas.microsoft.com/office/drawing/2014/main" id="{20E93FAA-F2A2-E7B2-E5B8-BB694116EE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9444" y="869989"/>
            <a:ext cx="3605238" cy="3217333"/>
          </a:xfrm>
          <a:prstGeom prst="rect">
            <a:avLst/>
          </a:prstGeom>
        </p:spPr>
      </p:pic>
      <p:pic>
        <p:nvPicPr>
          <p:cNvPr id="5" name="Image 4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7C88EBE1-29EA-481C-4F1B-937C5AAFF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7318" y="870390"/>
            <a:ext cx="4307801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506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9373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40A0354-C36A-8D4D-E129-226E4153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Pour montré la variable du nn de chauve souri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32D06E64-5AD5-9CF2-4A2C-2928E168DB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29476" y="961812"/>
            <a:ext cx="6806447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984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1889721-0144-43C7-9B0C-EB4DF85C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06790A54-01AE-410F-8640-FFD693B15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2EA9F13C-98C2-44AC-89E9-4646E04BA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2145F697-CAE1-313D-4119-984D943D5E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8982" r="1" b="9344"/>
          <a:stretch>
            <a:fillRect/>
          </a:stretch>
        </p:blipFill>
        <p:spPr>
          <a:xfrm>
            <a:off x="6792172" y="598259"/>
            <a:ext cx="4756760" cy="2814583"/>
          </a:xfrm>
          <a:prstGeom prst="rect">
            <a:avLst/>
          </a:prstGeom>
        </p:spPr>
      </p:pic>
      <p:pic>
        <p:nvPicPr>
          <p:cNvPr id="5" name="Image 4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3E4AF65D-7CD1-03FD-6CF2-A987F112E5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4" b="20772"/>
          <a:stretch>
            <a:fillRect/>
          </a:stretch>
        </p:blipFill>
        <p:spPr>
          <a:xfrm>
            <a:off x="6792172" y="3464418"/>
            <a:ext cx="4756760" cy="281458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423E106-1715-315F-A1F7-AF487E168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644" y="841664"/>
            <a:ext cx="5203990" cy="278272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Pour la </a:t>
            </a:r>
            <a:r>
              <a:rPr lang="en-US" sz="48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cacher</a:t>
            </a:r>
            <a:r>
              <a:rPr lang="en-US" sz="4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la variable au début</a:t>
            </a:r>
          </a:p>
        </p:txBody>
      </p:sp>
    </p:spTree>
    <p:extLst>
      <p:ext uri="{BB962C8B-B14F-4D97-AF65-F5344CB8AC3E}">
        <p14:creationId xmlns:p14="http://schemas.microsoft.com/office/powerpoint/2010/main" val="3610566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6A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05C36B1-71B3-F1CA-2EA5-4469CCA21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Pour ajouter 1 quand tu la kill et la fair apparaitre a un endrois aléatoire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3E4B32E9-D584-719C-7E62-FE45FC959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29476" y="961812"/>
            <a:ext cx="6806447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0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3D6EC93-F369-413E-AA67-5D4104161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38E9A25-0DED-298C-7235-C4C12F97B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641752"/>
            <a:ext cx="4394200" cy="1323439"/>
          </a:xfrm>
        </p:spPr>
        <p:txBody>
          <a:bodyPr anchor="t">
            <a:normAutofit/>
          </a:bodyPr>
          <a:lstStyle/>
          <a:p>
            <a:r>
              <a:rPr lang="fr-FR" sz="4000">
                <a:solidFill>
                  <a:schemeClr val="bg1"/>
                </a:solidFill>
              </a:rPr>
              <a:t>viseur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9A56BE-7648-0DB5-FED0-6D2429106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3146400"/>
            <a:ext cx="4394200" cy="2454300"/>
          </a:xfrm>
        </p:spPr>
        <p:txBody>
          <a:bodyPr>
            <a:normAutofit/>
          </a:bodyPr>
          <a:lstStyle/>
          <a:p>
            <a:endParaRPr lang="en-US" sz="240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4" name="Espace réservé du contenu 3" descr="sticker reticule viseur - Sticker A moi Etiquette &amp; Autocollant">
            <a:extLst>
              <a:ext uri="{FF2B5EF4-FFF2-40B4-BE49-F238E27FC236}">
                <a16:creationId xmlns:a16="http://schemas.microsoft.com/office/drawing/2014/main" id="{0D61E061-1E86-35C4-5F84-543B548F57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79" r="3018"/>
          <a:stretch>
            <a:fillRect/>
          </a:stretch>
        </p:blipFill>
        <p:spPr>
          <a:xfrm>
            <a:off x="5752193" y="10"/>
            <a:ext cx="6439807" cy="6857989"/>
          </a:xfrm>
          <a:custGeom>
            <a:avLst/>
            <a:gdLst/>
            <a:ahLst/>
            <a:cxnLst/>
            <a:rect l="l" t="t" r="r" b="b"/>
            <a:pathLst>
              <a:path w="6439807" h="6857999">
                <a:moveTo>
                  <a:pt x="752157" y="6118149"/>
                </a:moveTo>
                <a:cubicBezTo>
                  <a:pt x="745608" y="6124102"/>
                  <a:pt x="737987" y="6129341"/>
                  <a:pt x="730938" y="6133722"/>
                </a:cubicBezTo>
                <a:cubicBezTo>
                  <a:pt x="723794" y="6138152"/>
                  <a:pt x="718448" y="6143474"/>
                  <a:pt x="714778" y="6149379"/>
                </a:cubicBezTo>
                <a:lnTo>
                  <a:pt x="709303" y="6166562"/>
                </a:lnTo>
                <a:lnTo>
                  <a:pt x="714778" y="6149380"/>
                </a:lnTo>
                <a:cubicBezTo>
                  <a:pt x="718448" y="6143474"/>
                  <a:pt x="723794" y="6138152"/>
                  <a:pt x="730938" y="6133723"/>
                </a:cubicBezTo>
                <a:cubicBezTo>
                  <a:pt x="737987" y="6129341"/>
                  <a:pt x="745608" y="6124102"/>
                  <a:pt x="752157" y="6118149"/>
                </a:cubicBezTo>
                <a:close/>
                <a:moveTo>
                  <a:pt x="844000" y="4941372"/>
                </a:moveTo>
                <a:lnTo>
                  <a:pt x="840670" y="4950868"/>
                </a:lnTo>
                <a:lnTo>
                  <a:pt x="830985" y="4991382"/>
                </a:lnTo>
                <a:lnTo>
                  <a:pt x="840670" y="4950869"/>
                </a:lnTo>
                <a:close/>
                <a:moveTo>
                  <a:pt x="840061" y="4749807"/>
                </a:moveTo>
                <a:cubicBezTo>
                  <a:pt x="852197" y="4762827"/>
                  <a:pt x="853054" y="4781365"/>
                  <a:pt x="854768" y="4799797"/>
                </a:cubicBezTo>
                <a:cubicBezTo>
                  <a:pt x="853054" y="4781365"/>
                  <a:pt x="852197" y="4762826"/>
                  <a:pt x="840061" y="4749807"/>
                </a:cubicBezTo>
                <a:close/>
                <a:moveTo>
                  <a:pt x="822263" y="4543185"/>
                </a:moveTo>
                <a:lnTo>
                  <a:pt x="816857" y="4557091"/>
                </a:lnTo>
                <a:cubicBezTo>
                  <a:pt x="805236" y="4573618"/>
                  <a:pt x="796449" y="4588275"/>
                  <a:pt x="790493" y="4602021"/>
                </a:cubicBezTo>
                <a:cubicBezTo>
                  <a:pt x="796449" y="4588275"/>
                  <a:pt x="805236" y="4573618"/>
                  <a:pt x="816857" y="4557092"/>
                </a:cubicBezTo>
                <a:cubicBezTo>
                  <a:pt x="819238" y="4553662"/>
                  <a:pt x="821286" y="4548281"/>
                  <a:pt x="822263" y="4543185"/>
                </a:cubicBezTo>
                <a:close/>
                <a:moveTo>
                  <a:pt x="356045" y="2819253"/>
                </a:moveTo>
                <a:lnTo>
                  <a:pt x="344401" y="2827483"/>
                </a:lnTo>
                <a:lnTo>
                  <a:pt x="344399" y="2827486"/>
                </a:lnTo>
                <a:lnTo>
                  <a:pt x="325551" y="2842392"/>
                </a:lnTo>
                <a:lnTo>
                  <a:pt x="315896" y="2861156"/>
                </a:lnTo>
                <a:lnTo>
                  <a:pt x="344399" y="2827486"/>
                </a:lnTo>
                <a:lnTo>
                  <a:pt x="344401" y="2827484"/>
                </a:lnTo>
                <a:close/>
                <a:moveTo>
                  <a:pt x="425699" y="1974015"/>
                </a:moveTo>
                <a:cubicBezTo>
                  <a:pt x="427224" y="1991685"/>
                  <a:pt x="433462" y="2008497"/>
                  <a:pt x="449941" y="2023547"/>
                </a:cubicBezTo>
                <a:cubicBezTo>
                  <a:pt x="441702" y="2016020"/>
                  <a:pt x="436022" y="2008056"/>
                  <a:pt x="432213" y="1999763"/>
                </a:cubicBezTo>
                <a:close/>
                <a:moveTo>
                  <a:pt x="442893" y="1768838"/>
                </a:moveTo>
                <a:cubicBezTo>
                  <a:pt x="451656" y="1779981"/>
                  <a:pt x="453942" y="1790986"/>
                  <a:pt x="452275" y="1801558"/>
                </a:cubicBezTo>
                <a:lnTo>
                  <a:pt x="451495" y="1785412"/>
                </a:lnTo>
                <a:cubicBezTo>
                  <a:pt x="450037" y="1779948"/>
                  <a:pt x="447274" y="1774411"/>
                  <a:pt x="442893" y="1768838"/>
                </a:cubicBezTo>
                <a:close/>
                <a:moveTo>
                  <a:pt x="333304" y="520953"/>
                </a:moveTo>
                <a:cubicBezTo>
                  <a:pt x="333742" y="528850"/>
                  <a:pt x="335479" y="536547"/>
                  <a:pt x="337867" y="544146"/>
                </a:cubicBezTo>
                <a:lnTo>
                  <a:pt x="340032" y="549926"/>
                </a:lnTo>
                <a:lnTo>
                  <a:pt x="340448" y="551717"/>
                </a:lnTo>
                <a:lnTo>
                  <a:pt x="346286" y="566616"/>
                </a:lnTo>
                <a:lnTo>
                  <a:pt x="346338" y="566754"/>
                </a:lnTo>
                <a:lnTo>
                  <a:pt x="352655" y="583595"/>
                </a:lnTo>
                <a:lnTo>
                  <a:pt x="359451" y="612658"/>
                </a:lnTo>
                <a:cubicBezTo>
                  <a:pt x="358988" y="604728"/>
                  <a:pt x="357231" y="597005"/>
                  <a:pt x="354829" y="589388"/>
                </a:cubicBezTo>
                <a:lnTo>
                  <a:pt x="352655" y="583595"/>
                </a:lnTo>
                <a:lnTo>
                  <a:pt x="352236" y="581804"/>
                </a:lnTo>
                <a:lnTo>
                  <a:pt x="346286" y="566616"/>
                </a:lnTo>
                <a:lnTo>
                  <a:pt x="340032" y="549926"/>
                </a:lnTo>
                <a:close/>
                <a:moveTo>
                  <a:pt x="384407" y="268794"/>
                </a:moveTo>
                <a:lnTo>
                  <a:pt x="387837" y="328017"/>
                </a:lnTo>
                <a:cubicBezTo>
                  <a:pt x="389527" y="318646"/>
                  <a:pt x="389932" y="309031"/>
                  <a:pt x="389283" y="299164"/>
                </a:cubicBezTo>
                <a:cubicBezTo>
                  <a:pt x="388634" y="289296"/>
                  <a:pt x="386932" y="279176"/>
                  <a:pt x="384407" y="268794"/>
                </a:cubicBezTo>
                <a:close/>
                <a:moveTo>
                  <a:pt x="66991" y="0"/>
                </a:moveTo>
                <a:lnTo>
                  <a:pt x="6439807" y="0"/>
                </a:lnTo>
                <a:lnTo>
                  <a:pt x="6439807" y="6857999"/>
                </a:lnTo>
                <a:lnTo>
                  <a:pt x="149318" y="6857999"/>
                </a:lnTo>
                <a:lnTo>
                  <a:pt x="149318" y="6857457"/>
                </a:lnTo>
                <a:lnTo>
                  <a:pt x="22079" y="6857457"/>
                </a:lnTo>
                <a:lnTo>
                  <a:pt x="26851" y="6796804"/>
                </a:lnTo>
                <a:cubicBezTo>
                  <a:pt x="32162" y="6777207"/>
                  <a:pt x="39591" y="6758011"/>
                  <a:pt x="44354" y="6738388"/>
                </a:cubicBezTo>
                <a:cubicBezTo>
                  <a:pt x="48736" y="6720103"/>
                  <a:pt x="58832" y="6702955"/>
                  <a:pt x="67214" y="6685617"/>
                </a:cubicBezTo>
                <a:cubicBezTo>
                  <a:pt x="83217" y="6652472"/>
                  <a:pt x="73120" y="6617036"/>
                  <a:pt x="77310" y="6583128"/>
                </a:cubicBezTo>
                <a:cubicBezTo>
                  <a:pt x="78646" y="6572269"/>
                  <a:pt x="80168" y="6561411"/>
                  <a:pt x="82837" y="6550742"/>
                </a:cubicBezTo>
                <a:cubicBezTo>
                  <a:pt x="89885" y="6521593"/>
                  <a:pt x="95981" y="6491874"/>
                  <a:pt x="105698" y="6463490"/>
                </a:cubicBezTo>
                <a:cubicBezTo>
                  <a:pt x="116555" y="6431292"/>
                  <a:pt x="131034" y="6400429"/>
                  <a:pt x="146085" y="6363664"/>
                </a:cubicBezTo>
                <a:cubicBezTo>
                  <a:pt x="142274" y="6350899"/>
                  <a:pt x="131986" y="6331277"/>
                  <a:pt x="131034" y="6311084"/>
                </a:cubicBezTo>
                <a:cubicBezTo>
                  <a:pt x="127795" y="6246121"/>
                  <a:pt x="145512" y="6185351"/>
                  <a:pt x="173519" y="6127247"/>
                </a:cubicBezTo>
                <a:cubicBezTo>
                  <a:pt x="181900" y="6109530"/>
                  <a:pt x="187424" y="6090477"/>
                  <a:pt x="195616" y="6072569"/>
                </a:cubicBezTo>
                <a:cubicBezTo>
                  <a:pt x="198472" y="6066284"/>
                  <a:pt x="204569" y="6058092"/>
                  <a:pt x="210287" y="6056948"/>
                </a:cubicBezTo>
                <a:cubicBezTo>
                  <a:pt x="243432" y="6050282"/>
                  <a:pt x="242862" y="6025515"/>
                  <a:pt x="244766" y="5999796"/>
                </a:cubicBezTo>
                <a:cubicBezTo>
                  <a:pt x="247051" y="5969124"/>
                  <a:pt x="252386" y="5938836"/>
                  <a:pt x="256958" y="5908355"/>
                </a:cubicBezTo>
                <a:cubicBezTo>
                  <a:pt x="257530" y="5904353"/>
                  <a:pt x="261530" y="5900735"/>
                  <a:pt x="264199" y="5897114"/>
                </a:cubicBezTo>
                <a:cubicBezTo>
                  <a:pt x="268199" y="5891590"/>
                  <a:pt x="274296" y="5886447"/>
                  <a:pt x="275818" y="5880348"/>
                </a:cubicBezTo>
                <a:cubicBezTo>
                  <a:pt x="283249" y="5849107"/>
                  <a:pt x="289535" y="5817674"/>
                  <a:pt x="296393" y="5786239"/>
                </a:cubicBezTo>
                <a:cubicBezTo>
                  <a:pt x="297919" y="5779191"/>
                  <a:pt x="299822" y="5771953"/>
                  <a:pt x="302870" y="5765474"/>
                </a:cubicBezTo>
                <a:cubicBezTo>
                  <a:pt x="305728" y="5759378"/>
                  <a:pt x="310682" y="5754234"/>
                  <a:pt x="313730" y="5748136"/>
                </a:cubicBezTo>
                <a:cubicBezTo>
                  <a:pt x="321921" y="5731564"/>
                  <a:pt x="329541" y="5714607"/>
                  <a:pt x="338685" y="5695178"/>
                </a:cubicBezTo>
                <a:cubicBezTo>
                  <a:pt x="321541" y="5684320"/>
                  <a:pt x="331258" y="5669647"/>
                  <a:pt x="339449" y="5651360"/>
                </a:cubicBezTo>
                <a:cubicBezTo>
                  <a:pt x="347831" y="5632691"/>
                  <a:pt x="350497" y="5611164"/>
                  <a:pt x="353546" y="5590590"/>
                </a:cubicBezTo>
                <a:cubicBezTo>
                  <a:pt x="359070" y="5552869"/>
                  <a:pt x="362499" y="5514957"/>
                  <a:pt x="367451" y="5477239"/>
                </a:cubicBezTo>
                <a:cubicBezTo>
                  <a:pt x="368595" y="5469236"/>
                  <a:pt x="370690" y="5460092"/>
                  <a:pt x="375454" y="5453995"/>
                </a:cubicBezTo>
                <a:cubicBezTo>
                  <a:pt x="407459" y="5412276"/>
                  <a:pt x="416411" y="5361598"/>
                  <a:pt x="413366" y="5313403"/>
                </a:cubicBezTo>
                <a:cubicBezTo>
                  <a:pt x="411078" y="5275491"/>
                  <a:pt x="409363" y="5238343"/>
                  <a:pt x="412601" y="5200813"/>
                </a:cubicBezTo>
                <a:cubicBezTo>
                  <a:pt x="412793" y="5197955"/>
                  <a:pt x="412411" y="5194145"/>
                  <a:pt x="410887" y="5192051"/>
                </a:cubicBezTo>
                <a:cubicBezTo>
                  <a:pt x="400791" y="5179097"/>
                  <a:pt x="400029" y="5165570"/>
                  <a:pt x="398315" y="5148995"/>
                </a:cubicBezTo>
                <a:cubicBezTo>
                  <a:pt x="395837" y="5125562"/>
                  <a:pt x="397553" y="5104036"/>
                  <a:pt x="401743" y="5082317"/>
                </a:cubicBezTo>
                <a:cubicBezTo>
                  <a:pt x="404791" y="5066505"/>
                  <a:pt x="411078" y="5050504"/>
                  <a:pt x="419080" y="5036405"/>
                </a:cubicBezTo>
                <a:cubicBezTo>
                  <a:pt x="430320" y="5016785"/>
                  <a:pt x="434701" y="4997922"/>
                  <a:pt x="419841" y="4979253"/>
                </a:cubicBezTo>
                <a:cubicBezTo>
                  <a:pt x="404029" y="4959061"/>
                  <a:pt x="409553" y="4936201"/>
                  <a:pt x="408983" y="4913909"/>
                </a:cubicBezTo>
                <a:cubicBezTo>
                  <a:pt x="408791" y="4904195"/>
                  <a:pt x="409174" y="4893907"/>
                  <a:pt x="406697" y="4884572"/>
                </a:cubicBezTo>
                <a:cubicBezTo>
                  <a:pt x="399647" y="4857522"/>
                  <a:pt x="388978" y="4831420"/>
                  <a:pt x="384216" y="4803988"/>
                </a:cubicBezTo>
                <a:cubicBezTo>
                  <a:pt x="381551" y="4788747"/>
                  <a:pt x="386312" y="4771793"/>
                  <a:pt x="389741" y="4755980"/>
                </a:cubicBezTo>
                <a:cubicBezTo>
                  <a:pt x="393361" y="4739978"/>
                  <a:pt x="398885" y="4724167"/>
                  <a:pt x="404601" y="4708734"/>
                </a:cubicBezTo>
                <a:cubicBezTo>
                  <a:pt x="408411" y="4698258"/>
                  <a:pt x="412031" y="4686828"/>
                  <a:pt x="418889" y="4678445"/>
                </a:cubicBezTo>
                <a:cubicBezTo>
                  <a:pt x="434510" y="4659393"/>
                  <a:pt x="437178" y="4639772"/>
                  <a:pt x="428986" y="4617291"/>
                </a:cubicBezTo>
                <a:cubicBezTo>
                  <a:pt x="427651" y="4613864"/>
                  <a:pt x="427651" y="4609863"/>
                  <a:pt x="427462" y="4606053"/>
                </a:cubicBezTo>
                <a:cubicBezTo>
                  <a:pt x="423462" y="4545086"/>
                  <a:pt x="420984" y="4484127"/>
                  <a:pt x="414888" y="4423545"/>
                </a:cubicBezTo>
                <a:cubicBezTo>
                  <a:pt x="412411" y="4398972"/>
                  <a:pt x="401553" y="4375349"/>
                  <a:pt x="394695" y="4351154"/>
                </a:cubicBezTo>
                <a:cubicBezTo>
                  <a:pt x="393361" y="4346201"/>
                  <a:pt x="391265" y="4340674"/>
                  <a:pt x="392218" y="4335722"/>
                </a:cubicBezTo>
                <a:cubicBezTo>
                  <a:pt x="401743" y="4281810"/>
                  <a:pt x="387837" y="4231324"/>
                  <a:pt x="369547" y="4181603"/>
                </a:cubicBezTo>
                <a:cubicBezTo>
                  <a:pt x="367642" y="4176461"/>
                  <a:pt x="368214" y="4170174"/>
                  <a:pt x="368595" y="4164458"/>
                </a:cubicBezTo>
                <a:cubicBezTo>
                  <a:pt x="369928" y="4148453"/>
                  <a:pt x="376597" y="4131119"/>
                  <a:pt x="372597" y="4116641"/>
                </a:cubicBezTo>
                <a:cubicBezTo>
                  <a:pt x="361545" y="4078159"/>
                  <a:pt x="348211" y="4040058"/>
                  <a:pt x="331447" y="4003861"/>
                </a:cubicBezTo>
                <a:cubicBezTo>
                  <a:pt x="314493" y="3967091"/>
                  <a:pt x="300203" y="3932993"/>
                  <a:pt x="317350" y="3890891"/>
                </a:cubicBezTo>
                <a:cubicBezTo>
                  <a:pt x="324589" y="3872985"/>
                  <a:pt x="319445" y="3849362"/>
                  <a:pt x="317541" y="3828785"/>
                </a:cubicBezTo>
                <a:cubicBezTo>
                  <a:pt x="316016" y="3813737"/>
                  <a:pt x="307442" y="3799258"/>
                  <a:pt x="307442" y="3784397"/>
                </a:cubicBezTo>
                <a:cubicBezTo>
                  <a:pt x="307442" y="3744770"/>
                  <a:pt x="297346" y="3709529"/>
                  <a:pt x="276771" y="3675238"/>
                </a:cubicBezTo>
                <a:cubicBezTo>
                  <a:pt x="268770" y="3661899"/>
                  <a:pt x="274105" y="3641134"/>
                  <a:pt x="272009" y="3623799"/>
                </a:cubicBezTo>
                <a:cubicBezTo>
                  <a:pt x="269533" y="3605509"/>
                  <a:pt x="267247" y="3586653"/>
                  <a:pt x="261721" y="3569124"/>
                </a:cubicBezTo>
                <a:cubicBezTo>
                  <a:pt x="247242" y="3523785"/>
                  <a:pt x="230859" y="3479015"/>
                  <a:pt x="215618" y="3433866"/>
                </a:cubicBezTo>
                <a:cubicBezTo>
                  <a:pt x="203045" y="3396719"/>
                  <a:pt x="212952" y="3360139"/>
                  <a:pt x="218285" y="3323372"/>
                </a:cubicBezTo>
                <a:cubicBezTo>
                  <a:pt x="221716" y="3300319"/>
                  <a:pt x="229907" y="3278795"/>
                  <a:pt x="217715" y="3252885"/>
                </a:cubicBezTo>
                <a:cubicBezTo>
                  <a:pt x="206093" y="3228119"/>
                  <a:pt x="208761" y="3196686"/>
                  <a:pt x="202474" y="3168870"/>
                </a:cubicBezTo>
                <a:cubicBezTo>
                  <a:pt x="197141" y="3145436"/>
                  <a:pt x="188566" y="3122770"/>
                  <a:pt x="180184" y="3100099"/>
                </a:cubicBezTo>
                <a:cubicBezTo>
                  <a:pt x="168753" y="3069235"/>
                  <a:pt x="156753" y="3038756"/>
                  <a:pt x="162468" y="3005035"/>
                </a:cubicBezTo>
                <a:cubicBezTo>
                  <a:pt x="168946" y="2966742"/>
                  <a:pt x="144561" y="2940455"/>
                  <a:pt x="128367" y="2910353"/>
                </a:cubicBezTo>
                <a:cubicBezTo>
                  <a:pt x="117318" y="2889587"/>
                  <a:pt x="109126" y="2866918"/>
                  <a:pt x="102267" y="2844248"/>
                </a:cubicBezTo>
                <a:cubicBezTo>
                  <a:pt x="93313" y="2813958"/>
                  <a:pt x="87978" y="2782716"/>
                  <a:pt x="79217" y="2752235"/>
                </a:cubicBezTo>
                <a:cubicBezTo>
                  <a:pt x="66072" y="2706131"/>
                  <a:pt x="55784" y="2659455"/>
                  <a:pt x="63024" y="2611450"/>
                </a:cubicBezTo>
                <a:cubicBezTo>
                  <a:pt x="66262" y="2589352"/>
                  <a:pt x="66072" y="2568774"/>
                  <a:pt x="61307" y="2546678"/>
                </a:cubicBezTo>
                <a:cubicBezTo>
                  <a:pt x="53497" y="2510483"/>
                  <a:pt x="52545" y="2473333"/>
                  <a:pt x="23399" y="2444184"/>
                </a:cubicBezTo>
                <a:cubicBezTo>
                  <a:pt x="13111" y="2433897"/>
                  <a:pt x="10446" y="2415420"/>
                  <a:pt x="5110" y="2400369"/>
                </a:cubicBezTo>
                <a:cubicBezTo>
                  <a:pt x="-1178" y="2383032"/>
                  <a:pt x="2062" y="2370270"/>
                  <a:pt x="20352" y="2360933"/>
                </a:cubicBezTo>
                <a:cubicBezTo>
                  <a:pt x="28541" y="2356744"/>
                  <a:pt x="36543" y="2344741"/>
                  <a:pt x="37878" y="2335405"/>
                </a:cubicBezTo>
                <a:cubicBezTo>
                  <a:pt x="41877" y="2307402"/>
                  <a:pt x="35972" y="2281683"/>
                  <a:pt x="23017" y="2254633"/>
                </a:cubicBezTo>
                <a:cubicBezTo>
                  <a:pt x="10825" y="2229296"/>
                  <a:pt x="12159" y="2197670"/>
                  <a:pt x="7395" y="2168903"/>
                </a:cubicBezTo>
                <a:cubicBezTo>
                  <a:pt x="5681" y="2158712"/>
                  <a:pt x="3062" y="2148519"/>
                  <a:pt x="871" y="2138304"/>
                </a:cubicBezTo>
                <a:lnTo>
                  <a:pt x="0" y="2131532"/>
                </a:lnTo>
                <a:lnTo>
                  <a:pt x="0" y="2072225"/>
                </a:lnTo>
                <a:lnTo>
                  <a:pt x="251" y="2069340"/>
                </a:lnTo>
                <a:cubicBezTo>
                  <a:pt x="2061" y="2056600"/>
                  <a:pt x="4156" y="2043835"/>
                  <a:pt x="5299" y="2030977"/>
                </a:cubicBezTo>
                <a:cubicBezTo>
                  <a:pt x="7203" y="2010974"/>
                  <a:pt x="6442" y="1990589"/>
                  <a:pt x="8729" y="1970586"/>
                </a:cubicBezTo>
                <a:cubicBezTo>
                  <a:pt x="10446" y="1954202"/>
                  <a:pt x="14826" y="1938009"/>
                  <a:pt x="18445" y="1921817"/>
                </a:cubicBezTo>
                <a:cubicBezTo>
                  <a:pt x="19779" y="1915912"/>
                  <a:pt x="24922" y="1910004"/>
                  <a:pt x="24161" y="1904673"/>
                </a:cubicBezTo>
                <a:cubicBezTo>
                  <a:pt x="15970" y="1851709"/>
                  <a:pt x="52545" y="1813610"/>
                  <a:pt x="68738" y="1768838"/>
                </a:cubicBezTo>
                <a:cubicBezTo>
                  <a:pt x="85885" y="1721785"/>
                  <a:pt x="112174" y="1676253"/>
                  <a:pt x="104364" y="1623675"/>
                </a:cubicBezTo>
                <a:cubicBezTo>
                  <a:pt x="99601" y="1591859"/>
                  <a:pt x="88551" y="1561189"/>
                  <a:pt x="81883" y="1529563"/>
                </a:cubicBezTo>
                <a:cubicBezTo>
                  <a:pt x="79597" y="1518324"/>
                  <a:pt x="79979" y="1505751"/>
                  <a:pt x="82264" y="1494509"/>
                </a:cubicBezTo>
                <a:cubicBezTo>
                  <a:pt x="92744" y="1440216"/>
                  <a:pt x="94267" y="1386684"/>
                  <a:pt x="77120" y="1333341"/>
                </a:cubicBezTo>
                <a:cubicBezTo>
                  <a:pt x="74262" y="1324198"/>
                  <a:pt x="71597" y="1314483"/>
                  <a:pt x="71597" y="1304955"/>
                </a:cubicBezTo>
                <a:cubicBezTo>
                  <a:pt x="71597" y="1252757"/>
                  <a:pt x="75597" y="1201512"/>
                  <a:pt x="94267" y="1151600"/>
                </a:cubicBezTo>
                <a:cubicBezTo>
                  <a:pt x="100554" y="1134834"/>
                  <a:pt x="96553" y="1114449"/>
                  <a:pt x="98078" y="1095972"/>
                </a:cubicBezTo>
                <a:cubicBezTo>
                  <a:pt x="99409" y="1078826"/>
                  <a:pt x="99981" y="1061298"/>
                  <a:pt x="104364" y="1044725"/>
                </a:cubicBezTo>
                <a:cubicBezTo>
                  <a:pt x="110839" y="1020529"/>
                  <a:pt x="111601" y="998052"/>
                  <a:pt x="105887" y="973095"/>
                </a:cubicBezTo>
                <a:cubicBezTo>
                  <a:pt x="100554" y="949281"/>
                  <a:pt x="103220" y="923562"/>
                  <a:pt x="103029" y="898797"/>
                </a:cubicBezTo>
                <a:cubicBezTo>
                  <a:pt x="102839" y="871173"/>
                  <a:pt x="102649" y="843552"/>
                  <a:pt x="103601" y="815929"/>
                </a:cubicBezTo>
                <a:cubicBezTo>
                  <a:pt x="103981" y="804877"/>
                  <a:pt x="111601" y="792306"/>
                  <a:pt x="108553" y="783158"/>
                </a:cubicBezTo>
                <a:cubicBezTo>
                  <a:pt x="98267" y="753633"/>
                  <a:pt x="110649" y="724104"/>
                  <a:pt x="105127" y="694576"/>
                </a:cubicBezTo>
                <a:cubicBezTo>
                  <a:pt x="102267" y="680096"/>
                  <a:pt x="110078" y="663713"/>
                  <a:pt x="110839" y="648092"/>
                </a:cubicBezTo>
                <a:cubicBezTo>
                  <a:pt x="112174" y="622564"/>
                  <a:pt x="111601" y="597037"/>
                  <a:pt x="111983" y="571508"/>
                </a:cubicBezTo>
                <a:cubicBezTo>
                  <a:pt x="112174" y="563125"/>
                  <a:pt x="112936" y="554933"/>
                  <a:pt x="113318" y="546552"/>
                </a:cubicBezTo>
                <a:cubicBezTo>
                  <a:pt x="113697" y="539121"/>
                  <a:pt x="115411" y="531310"/>
                  <a:pt x="114081" y="524262"/>
                </a:cubicBezTo>
                <a:cubicBezTo>
                  <a:pt x="109315" y="498733"/>
                  <a:pt x="101505" y="473587"/>
                  <a:pt x="98457" y="447870"/>
                </a:cubicBezTo>
                <a:cubicBezTo>
                  <a:pt x="95792" y="425581"/>
                  <a:pt x="99409" y="402529"/>
                  <a:pt x="97505" y="380050"/>
                </a:cubicBezTo>
                <a:cubicBezTo>
                  <a:pt x="94267" y="340425"/>
                  <a:pt x="88551" y="300800"/>
                  <a:pt x="84930" y="261173"/>
                </a:cubicBezTo>
                <a:cubicBezTo>
                  <a:pt x="84168" y="252600"/>
                  <a:pt x="88934" y="243648"/>
                  <a:pt x="89314" y="234883"/>
                </a:cubicBezTo>
                <a:cubicBezTo>
                  <a:pt x="90266" y="207450"/>
                  <a:pt x="90457" y="180017"/>
                  <a:pt x="91027" y="152584"/>
                </a:cubicBezTo>
                <a:cubicBezTo>
                  <a:pt x="91218" y="136963"/>
                  <a:pt x="90647" y="121150"/>
                  <a:pt x="92361" y="105718"/>
                </a:cubicBezTo>
                <a:cubicBezTo>
                  <a:pt x="94647" y="85336"/>
                  <a:pt x="98078" y="66857"/>
                  <a:pt x="83217" y="47806"/>
                </a:cubicBezTo>
                <a:cubicBezTo>
                  <a:pt x="77453" y="40471"/>
                  <a:pt x="73691" y="32636"/>
                  <a:pt x="71207" y="24480"/>
                </a:cubicBezTo>
                <a:close/>
              </a:path>
            </a:pathLst>
          </a:custGeom>
          <a:effectLst>
            <a:outerShdw blurRad="381000" dist="152400" dir="10800000" algn="tr" rotWithShape="0">
              <a:prstClr val="black">
                <a:alpha val="10000"/>
              </a:prstClr>
            </a:outerShdw>
          </a:effec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4EA04677-6B2C-40F4-975C-ED9196552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32356" y="0"/>
            <a:ext cx="874718" cy="6857455"/>
            <a:chOff x="5632356" y="0"/>
            <a:chExt cx="874718" cy="685745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1ABE2E-F19F-4BD3-B0FA-8A2D8885B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2640986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8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8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86D0F14-D449-4833-830D-A382829E2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2640988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7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7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116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695A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033BDA8-CDC0-DE84-43F8-D321C3B1E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Pour le déplacement du viseur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57DEC95C-F62E-64DC-006E-8D866674FE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8600" y="1218782"/>
            <a:ext cx="7188199" cy="441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umée d’usine">
            <a:extLst>
              <a:ext uri="{FF2B5EF4-FFF2-40B4-BE49-F238E27FC236}">
                <a16:creationId xmlns:a16="http://schemas.microsoft.com/office/drawing/2014/main" id="{439CBF28-B3F6-0D6D-25F4-B3A568CAF7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57" r="-2" b="12245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A35D36-BC93-9661-CA71-1E499C071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rgbClr val="FFFFFF"/>
                </a:solidFill>
              </a:rPr>
              <a:t>tnt</a:t>
            </a:r>
          </a:p>
        </p:txBody>
      </p:sp>
    </p:spTree>
    <p:extLst>
      <p:ext uri="{BB962C8B-B14F-4D97-AF65-F5344CB8AC3E}">
        <p14:creationId xmlns:p14="http://schemas.microsoft.com/office/powerpoint/2010/main" val="2851979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5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696FC0C-9EB4-DC52-B4B1-67807751E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Pour changer de fond décran (tnt) et cacher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B7820358-B6F1-3713-4DAD-99B4A609A5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8600" y="1459537"/>
            <a:ext cx="7188199" cy="393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130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55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7907D31-7DD8-8C7E-8150-799B83A7E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ses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pour le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cacher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quan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start est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cliquer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(</a:t>
            </a:r>
            <a:r>
              <a:rPr lang="en-US" sz="2600" dirty="0" err="1">
                <a:solidFill>
                  <a:srgbClr val="FFFFFF"/>
                </a:solidFill>
              </a:rPr>
              <a:t>tnt</a:t>
            </a:r>
            <a:r>
              <a:rPr lang="en-US" sz="2600" dirty="0">
                <a:solidFill>
                  <a:srgbClr val="FFFFFF"/>
                </a:solidFill>
              </a:rPr>
              <a:t>)</a:t>
            </a:r>
            <a:endParaRPr lang="en-US" sz="2600" kern="12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66783244-B1A1-F6BE-A647-9AFDDC3316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9458" y="1126823"/>
            <a:ext cx="7587341" cy="437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83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776D29F-0A2C-4F75-8582-7C7DFCBD1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2D3C999-B8BA-C3E8-6817-1D0DDF88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4819"/>
            <a:ext cx="4375151" cy="28583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>
                <a:solidFill>
                  <a:schemeClr val="bg1"/>
                </a:solidFill>
              </a:rPr>
              <a:t>Start</a:t>
            </a:r>
          </a:p>
        </p:txBody>
      </p:sp>
      <p:pic>
        <p:nvPicPr>
          <p:cNvPr id="4" name="Espace réservé du contenu 3" descr="Start - Free web icons">
            <a:extLst>
              <a:ext uri="{FF2B5EF4-FFF2-40B4-BE49-F238E27FC236}">
                <a16:creationId xmlns:a16="http://schemas.microsoft.com/office/drawing/2014/main" id="{EFDE2E9B-4CAE-6691-C282-A6C5B6210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112" r="2968"/>
          <a:stretch>
            <a:fillRect/>
          </a:stretch>
        </p:blipFill>
        <p:spPr>
          <a:xfrm>
            <a:off x="5682343" y="1"/>
            <a:ext cx="6509657" cy="6857999"/>
          </a:xfrm>
          <a:custGeom>
            <a:avLst/>
            <a:gdLst/>
            <a:ahLst/>
            <a:cxnLst/>
            <a:rect l="l" t="t" r="r" b="b"/>
            <a:pathLst>
              <a:path w="6509657" h="6857999">
                <a:moveTo>
                  <a:pt x="752157" y="6118149"/>
                </a:moveTo>
                <a:cubicBezTo>
                  <a:pt x="745608" y="6124102"/>
                  <a:pt x="737987" y="6129341"/>
                  <a:pt x="730938" y="6133722"/>
                </a:cubicBezTo>
                <a:cubicBezTo>
                  <a:pt x="723794" y="6138152"/>
                  <a:pt x="718448" y="6143474"/>
                  <a:pt x="714778" y="6149379"/>
                </a:cubicBezTo>
                <a:lnTo>
                  <a:pt x="709303" y="6166562"/>
                </a:lnTo>
                <a:lnTo>
                  <a:pt x="714778" y="6149380"/>
                </a:lnTo>
                <a:cubicBezTo>
                  <a:pt x="718448" y="6143474"/>
                  <a:pt x="723794" y="6138152"/>
                  <a:pt x="730938" y="6133723"/>
                </a:cubicBezTo>
                <a:cubicBezTo>
                  <a:pt x="737987" y="6129341"/>
                  <a:pt x="745608" y="6124102"/>
                  <a:pt x="752157" y="6118149"/>
                </a:cubicBezTo>
                <a:close/>
                <a:moveTo>
                  <a:pt x="844000" y="4941372"/>
                </a:moveTo>
                <a:lnTo>
                  <a:pt x="840670" y="4950868"/>
                </a:lnTo>
                <a:lnTo>
                  <a:pt x="830985" y="4991382"/>
                </a:lnTo>
                <a:lnTo>
                  <a:pt x="840670" y="4950869"/>
                </a:lnTo>
                <a:close/>
                <a:moveTo>
                  <a:pt x="840061" y="4749807"/>
                </a:moveTo>
                <a:cubicBezTo>
                  <a:pt x="852197" y="4762827"/>
                  <a:pt x="853054" y="4781365"/>
                  <a:pt x="854768" y="4799797"/>
                </a:cubicBezTo>
                <a:cubicBezTo>
                  <a:pt x="853054" y="4781365"/>
                  <a:pt x="852197" y="4762826"/>
                  <a:pt x="840061" y="4749807"/>
                </a:cubicBezTo>
                <a:close/>
                <a:moveTo>
                  <a:pt x="822263" y="4543185"/>
                </a:moveTo>
                <a:lnTo>
                  <a:pt x="816857" y="4557091"/>
                </a:lnTo>
                <a:cubicBezTo>
                  <a:pt x="805236" y="4573618"/>
                  <a:pt x="796449" y="4588275"/>
                  <a:pt x="790493" y="4602021"/>
                </a:cubicBezTo>
                <a:cubicBezTo>
                  <a:pt x="796449" y="4588275"/>
                  <a:pt x="805236" y="4573618"/>
                  <a:pt x="816857" y="4557092"/>
                </a:cubicBezTo>
                <a:cubicBezTo>
                  <a:pt x="819238" y="4553662"/>
                  <a:pt x="821286" y="4548281"/>
                  <a:pt x="822263" y="4543185"/>
                </a:cubicBezTo>
                <a:close/>
                <a:moveTo>
                  <a:pt x="356045" y="2819253"/>
                </a:moveTo>
                <a:lnTo>
                  <a:pt x="344401" y="2827483"/>
                </a:lnTo>
                <a:lnTo>
                  <a:pt x="344399" y="2827486"/>
                </a:lnTo>
                <a:lnTo>
                  <a:pt x="325550" y="2842392"/>
                </a:lnTo>
                <a:lnTo>
                  <a:pt x="315896" y="2861156"/>
                </a:lnTo>
                <a:lnTo>
                  <a:pt x="344399" y="2827486"/>
                </a:lnTo>
                <a:lnTo>
                  <a:pt x="344401" y="2827484"/>
                </a:lnTo>
                <a:close/>
                <a:moveTo>
                  <a:pt x="425699" y="1974015"/>
                </a:moveTo>
                <a:cubicBezTo>
                  <a:pt x="427224" y="1991685"/>
                  <a:pt x="433462" y="2008497"/>
                  <a:pt x="449941" y="2023547"/>
                </a:cubicBezTo>
                <a:cubicBezTo>
                  <a:pt x="441702" y="2016020"/>
                  <a:pt x="436022" y="2008056"/>
                  <a:pt x="432213" y="1999763"/>
                </a:cubicBezTo>
                <a:close/>
                <a:moveTo>
                  <a:pt x="442893" y="1768838"/>
                </a:moveTo>
                <a:cubicBezTo>
                  <a:pt x="451656" y="1779981"/>
                  <a:pt x="453942" y="1790986"/>
                  <a:pt x="452275" y="1801558"/>
                </a:cubicBezTo>
                <a:lnTo>
                  <a:pt x="451495" y="1785412"/>
                </a:lnTo>
                <a:cubicBezTo>
                  <a:pt x="450037" y="1779948"/>
                  <a:pt x="447274" y="1774411"/>
                  <a:pt x="442893" y="1768838"/>
                </a:cubicBezTo>
                <a:close/>
                <a:moveTo>
                  <a:pt x="333304" y="520953"/>
                </a:moveTo>
                <a:cubicBezTo>
                  <a:pt x="333743" y="528850"/>
                  <a:pt x="335480" y="536547"/>
                  <a:pt x="337867" y="544146"/>
                </a:cubicBezTo>
                <a:lnTo>
                  <a:pt x="340032" y="549926"/>
                </a:lnTo>
                <a:lnTo>
                  <a:pt x="340448" y="551717"/>
                </a:lnTo>
                <a:lnTo>
                  <a:pt x="346286" y="566616"/>
                </a:lnTo>
                <a:lnTo>
                  <a:pt x="346338" y="566754"/>
                </a:lnTo>
                <a:lnTo>
                  <a:pt x="352655" y="583595"/>
                </a:lnTo>
                <a:lnTo>
                  <a:pt x="359452" y="612658"/>
                </a:lnTo>
                <a:cubicBezTo>
                  <a:pt x="358987" y="604728"/>
                  <a:pt x="357230" y="597005"/>
                  <a:pt x="354829" y="589388"/>
                </a:cubicBezTo>
                <a:lnTo>
                  <a:pt x="352655" y="583595"/>
                </a:lnTo>
                <a:lnTo>
                  <a:pt x="352236" y="581804"/>
                </a:lnTo>
                <a:lnTo>
                  <a:pt x="346286" y="566616"/>
                </a:lnTo>
                <a:lnTo>
                  <a:pt x="340032" y="549926"/>
                </a:lnTo>
                <a:close/>
                <a:moveTo>
                  <a:pt x="384407" y="268794"/>
                </a:moveTo>
                <a:lnTo>
                  <a:pt x="387838" y="328017"/>
                </a:lnTo>
                <a:cubicBezTo>
                  <a:pt x="389527" y="318646"/>
                  <a:pt x="389932" y="309031"/>
                  <a:pt x="389283" y="299164"/>
                </a:cubicBezTo>
                <a:cubicBezTo>
                  <a:pt x="388635" y="289296"/>
                  <a:pt x="386932" y="279176"/>
                  <a:pt x="384407" y="268794"/>
                </a:cubicBezTo>
                <a:close/>
                <a:moveTo>
                  <a:pt x="66991" y="0"/>
                </a:moveTo>
                <a:lnTo>
                  <a:pt x="6509657" y="0"/>
                </a:lnTo>
                <a:lnTo>
                  <a:pt x="6509657" y="6857999"/>
                </a:lnTo>
                <a:lnTo>
                  <a:pt x="149318" y="6857999"/>
                </a:lnTo>
                <a:lnTo>
                  <a:pt x="149318" y="6857457"/>
                </a:lnTo>
                <a:lnTo>
                  <a:pt x="22079" y="6857457"/>
                </a:lnTo>
                <a:lnTo>
                  <a:pt x="26850" y="6796804"/>
                </a:lnTo>
                <a:cubicBezTo>
                  <a:pt x="32161" y="6777207"/>
                  <a:pt x="39591" y="6758011"/>
                  <a:pt x="44354" y="6738388"/>
                </a:cubicBezTo>
                <a:cubicBezTo>
                  <a:pt x="48736" y="6720103"/>
                  <a:pt x="58832" y="6702955"/>
                  <a:pt x="67214" y="6685617"/>
                </a:cubicBezTo>
                <a:cubicBezTo>
                  <a:pt x="83217" y="6652472"/>
                  <a:pt x="73120" y="6617036"/>
                  <a:pt x="77310" y="6583128"/>
                </a:cubicBezTo>
                <a:cubicBezTo>
                  <a:pt x="78645" y="6572269"/>
                  <a:pt x="80168" y="6561411"/>
                  <a:pt x="82837" y="6550742"/>
                </a:cubicBezTo>
                <a:cubicBezTo>
                  <a:pt x="89885" y="6521593"/>
                  <a:pt x="95981" y="6491874"/>
                  <a:pt x="105697" y="6463490"/>
                </a:cubicBezTo>
                <a:cubicBezTo>
                  <a:pt x="116556" y="6431292"/>
                  <a:pt x="131034" y="6400429"/>
                  <a:pt x="146086" y="6363664"/>
                </a:cubicBezTo>
                <a:cubicBezTo>
                  <a:pt x="142275" y="6350899"/>
                  <a:pt x="131986" y="6331277"/>
                  <a:pt x="131034" y="6311084"/>
                </a:cubicBezTo>
                <a:cubicBezTo>
                  <a:pt x="127795" y="6246121"/>
                  <a:pt x="145513" y="6185351"/>
                  <a:pt x="173518" y="6127247"/>
                </a:cubicBezTo>
                <a:cubicBezTo>
                  <a:pt x="181899" y="6109530"/>
                  <a:pt x="187424" y="6090477"/>
                  <a:pt x="195616" y="6072569"/>
                </a:cubicBezTo>
                <a:cubicBezTo>
                  <a:pt x="198472" y="6066284"/>
                  <a:pt x="204569" y="6058092"/>
                  <a:pt x="210285" y="6056948"/>
                </a:cubicBezTo>
                <a:cubicBezTo>
                  <a:pt x="243432" y="6050282"/>
                  <a:pt x="242863" y="6025515"/>
                  <a:pt x="244766" y="5999796"/>
                </a:cubicBezTo>
                <a:cubicBezTo>
                  <a:pt x="247051" y="5969124"/>
                  <a:pt x="252386" y="5938836"/>
                  <a:pt x="256958" y="5908355"/>
                </a:cubicBezTo>
                <a:cubicBezTo>
                  <a:pt x="257530" y="5904353"/>
                  <a:pt x="261531" y="5900735"/>
                  <a:pt x="264200" y="5897114"/>
                </a:cubicBezTo>
                <a:cubicBezTo>
                  <a:pt x="268199" y="5891590"/>
                  <a:pt x="274295" y="5886447"/>
                  <a:pt x="275818" y="5880348"/>
                </a:cubicBezTo>
                <a:cubicBezTo>
                  <a:pt x="283249" y="5849107"/>
                  <a:pt x="289535" y="5817674"/>
                  <a:pt x="296393" y="5786239"/>
                </a:cubicBezTo>
                <a:cubicBezTo>
                  <a:pt x="297918" y="5779191"/>
                  <a:pt x="299823" y="5771953"/>
                  <a:pt x="302870" y="5765474"/>
                </a:cubicBezTo>
                <a:cubicBezTo>
                  <a:pt x="305728" y="5759378"/>
                  <a:pt x="310683" y="5754234"/>
                  <a:pt x="313730" y="5748136"/>
                </a:cubicBezTo>
                <a:cubicBezTo>
                  <a:pt x="321920" y="5731564"/>
                  <a:pt x="329541" y="5714607"/>
                  <a:pt x="338685" y="5695178"/>
                </a:cubicBezTo>
                <a:cubicBezTo>
                  <a:pt x="321541" y="5684320"/>
                  <a:pt x="331257" y="5669647"/>
                  <a:pt x="339447" y="5651360"/>
                </a:cubicBezTo>
                <a:cubicBezTo>
                  <a:pt x="347830" y="5632691"/>
                  <a:pt x="350497" y="5611164"/>
                  <a:pt x="353545" y="5590590"/>
                </a:cubicBezTo>
                <a:cubicBezTo>
                  <a:pt x="359070" y="5552869"/>
                  <a:pt x="362499" y="5514957"/>
                  <a:pt x="367451" y="5477239"/>
                </a:cubicBezTo>
                <a:cubicBezTo>
                  <a:pt x="368595" y="5469236"/>
                  <a:pt x="370690" y="5460092"/>
                  <a:pt x="375454" y="5453995"/>
                </a:cubicBezTo>
                <a:cubicBezTo>
                  <a:pt x="407459" y="5412276"/>
                  <a:pt x="416411" y="5361598"/>
                  <a:pt x="413366" y="5313403"/>
                </a:cubicBezTo>
                <a:cubicBezTo>
                  <a:pt x="411078" y="5275491"/>
                  <a:pt x="409363" y="5238343"/>
                  <a:pt x="412601" y="5200813"/>
                </a:cubicBezTo>
                <a:cubicBezTo>
                  <a:pt x="412793" y="5197955"/>
                  <a:pt x="412411" y="5194145"/>
                  <a:pt x="410887" y="5192051"/>
                </a:cubicBezTo>
                <a:cubicBezTo>
                  <a:pt x="400791" y="5179097"/>
                  <a:pt x="400029" y="5165570"/>
                  <a:pt x="398315" y="5148995"/>
                </a:cubicBezTo>
                <a:cubicBezTo>
                  <a:pt x="395837" y="5125562"/>
                  <a:pt x="397553" y="5104036"/>
                  <a:pt x="401743" y="5082317"/>
                </a:cubicBezTo>
                <a:cubicBezTo>
                  <a:pt x="404791" y="5066505"/>
                  <a:pt x="411078" y="5050504"/>
                  <a:pt x="419080" y="5036405"/>
                </a:cubicBezTo>
                <a:cubicBezTo>
                  <a:pt x="430320" y="5016785"/>
                  <a:pt x="434701" y="4997922"/>
                  <a:pt x="419841" y="4979253"/>
                </a:cubicBezTo>
                <a:cubicBezTo>
                  <a:pt x="404029" y="4959061"/>
                  <a:pt x="409553" y="4936201"/>
                  <a:pt x="408983" y="4913909"/>
                </a:cubicBezTo>
                <a:cubicBezTo>
                  <a:pt x="408791" y="4904195"/>
                  <a:pt x="409175" y="4893907"/>
                  <a:pt x="406697" y="4884572"/>
                </a:cubicBezTo>
                <a:cubicBezTo>
                  <a:pt x="399647" y="4857522"/>
                  <a:pt x="388978" y="4831420"/>
                  <a:pt x="384216" y="4803988"/>
                </a:cubicBezTo>
                <a:cubicBezTo>
                  <a:pt x="381551" y="4788747"/>
                  <a:pt x="386312" y="4771793"/>
                  <a:pt x="389741" y="4755980"/>
                </a:cubicBezTo>
                <a:cubicBezTo>
                  <a:pt x="393362" y="4739978"/>
                  <a:pt x="398885" y="4724167"/>
                  <a:pt x="404601" y="4708734"/>
                </a:cubicBezTo>
                <a:cubicBezTo>
                  <a:pt x="408411" y="4698258"/>
                  <a:pt x="412031" y="4686828"/>
                  <a:pt x="418889" y="4678445"/>
                </a:cubicBezTo>
                <a:cubicBezTo>
                  <a:pt x="434510" y="4659393"/>
                  <a:pt x="437178" y="4639772"/>
                  <a:pt x="428986" y="4617291"/>
                </a:cubicBezTo>
                <a:cubicBezTo>
                  <a:pt x="427651" y="4613864"/>
                  <a:pt x="427651" y="4609863"/>
                  <a:pt x="427462" y="4606053"/>
                </a:cubicBezTo>
                <a:cubicBezTo>
                  <a:pt x="423462" y="4545086"/>
                  <a:pt x="420984" y="4484127"/>
                  <a:pt x="414888" y="4423545"/>
                </a:cubicBezTo>
                <a:cubicBezTo>
                  <a:pt x="412411" y="4398972"/>
                  <a:pt x="401553" y="4375349"/>
                  <a:pt x="394695" y="4351154"/>
                </a:cubicBezTo>
                <a:cubicBezTo>
                  <a:pt x="393362" y="4346201"/>
                  <a:pt x="391265" y="4340674"/>
                  <a:pt x="392218" y="4335722"/>
                </a:cubicBezTo>
                <a:cubicBezTo>
                  <a:pt x="401743" y="4281810"/>
                  <a:pt x="387838" y="4231324"/>
                  <a:pt x="369547" y="4181603"/>
                </a:cubicBezTo>
                <a:cubicBezTo>
                  <a:pt x="367643" y="4176461"/>
                  <a:pt x="368214" y="4170174"/>
                  <a:pt x="368595" y="4164458"/>
                </a:cubicBezTo>
                <a:cubicBezTo>
                  <a:pt x="369928" y="4148453"/>
                  <a:pt x="376597" y="4131119"/>
                  <a:pt x="372597" y="4116641"/>
                </a:cubicBezTo>
                <a:cubicBezTo>
                  <a:pt x="361546" y="4078159"/>
                  <a:pt x="348211" y="4040058"/>
                  <a:pt x="331447" y="4003861"/>
                </a:cubicBezTo>
                <a:cubicBezTo>
                  <a:pt x="314494" y="3967091"/>
                  <a:pt x="300203" y="3932993"/>
                  <a:pt x="317349" y="3890891"/>
                </a:cubicBezTo>
                <a:cubicBezTo>
                  <a:pt x="324589" y="3872985"/>
                  <a:pt x="319445" y="3849362"/>
                  <a:pt x="317541" y="3828785"/>
                </a:cubicBezTo>
                <a:cubicBezTo>
                  <a:pt x="316016" y="3813737"/>
                  <a:pt x="307443" y="3799258"/>
                  <a:pt x="307443" y="3784397"/>
                </a:cubicBezTo>
                <a:cubicBezTo>
                  <a:pt x="307443" y="3744770"/>
                  <a:pt x="297345" y="3709529"/>
                  <a:pt x="276771" y="3675238"/>
                </a:cubicBezTo>
                <a:cubicBezTo>
                  <a:pt x="268770" y="3661899"/>
                  <a:pt x="274106" y="3641134"/>
                  <a:pt x="272009" y="3623799"/>
                </a:cubicBezTo>
                <a:cubicBezTo>
                  <a:pt x="269533" y="3605509"/>
                  <a:pt x="267247" y="3586653"/>
                  <a:pt x="261720" y="3569124"/>
                </a:cubicBezTo>
                <a:cubicBezTo>
                  <a:pt x="247243" y="3523785"/>
                  <a:pt x="230859" y="3479015"/>
                  <a:pt x="215618" y="3433866"/>
                </a:cubicBezTo>
                <a:cubicBezTo>
                  <a:pt x="203045" y="3396719"/>
                  <a:pt x="212951" y="3360139"/>
                  <a:pt x="218286" y="3323372"/>
                </a:cubicBezTo>
                <a:cubicBezTo>
                  <a:pt x="221715" y="3300319"/>
                  <a:pt x="229907" y="3278795"/>
                  <a:pt x="217715" y="3252885"/>
                </a:cubicBezTo>
                <a:cubicBezTo>
                  <a:pt x="206093" y="3228119"/>
                  <a:pt x="208761" y="3196686"/>
                  <a:pt x="202475" y="3168870"/>
                </a:cubicBezTo>
                <a:cubicBezTo>
                  <a:pt x="197141" y="3145436"/>
                  <a:pt x="188566" y="3122770"/>
                  <a:pt x="180184" y="3100099"/>
                </a:cubicBezTo>
                <a:cubicBezTo>
                  <a:pt x="168753" y="3069235"/>
                  <a:pt x="156753" y="3038756"/>
                  <a:pt x="162468" y="3005035"/>
                </a:cubicBezTo>
                <a:cubicBezTo>
                  <a:pt x="168945" y="2966742"/>
                  <a:pt x="144560" y="2940455"/>
                  <a:pt x="128366" y="2910353"/>
                </a:cubicBezTo>
                <a:cubicBezTo>
                  <a:pt x="117318" y="2889587"/>
                  <a:pt x="109126" y="2866918"/>
                  <a:pt x="102268" y="2844248"/>
                </a:cubicBezTo>
                <a:cubicBezTo>
                  <a:pt x="93313" y="2813958"/>
                  <a:pt x="87978" y="2782716"/>
                  <a:pt x="79216" y="2752235"/>
                </a:cubicBezTo>
                <a:cubicBezTo>
                  <a:pt x="66072" y="2706131"/>
                  <a:pt x="55785" y="2659455"/>
                  <a:pt x="63024" y="2611450"/>
                </a:cubicBezTo>
                <a:cubicBezTo>
                  <a:pt x="66262" y="2589352"/>
                  <a:pt x="66072" y="2568774"/>
                  <a:pt x="61307" y="2546678"/>
                </a:cubicBezTo>
                <a:cubicBezTo>
                  <a:pt x="53497" y="2510483"/>
                  <a:pt x="52545" y="2473333"/>
                  <a:pt x="23399" y="2444184"/>
                </a:cubicBezTo>
                <a:cubicBezTo>
                  <a:pt x="13111" y="2433897"/>
                  <a:pt x="10446" y="2415420"/>
                  <a:pt x="5110" y="2400369"/>
                </a:cubicBezTo>
                <a:cubicBezTo>
                  <a:pt x="-1178" y="2383032"/>
                  <a:pt x="2062" y="2370270"/>
                  <a:pt x="20351" y="2360933"/>
                </a:cubicBezTo>
                <a:cubicBezTo>
                  <a:pt x="28541" y="2356744"/>
                  <a:pt x="36543" y="2344741"/>
                  <a:pt x="37877" y="2335405"/>
                </a:cubicBezTo>
                <a:cubicBezTo>
                  <a:pt x="41877" y="2307402"/>
                  <a:pt x="35971" y="2281683"/>
                  <a:pt x="23017" y="2254633"/>
                </a:cubicBezTo>
                <a:cubicBezTo>
                  <a:pt x="10824" y="2229296"/>
                  <a:pt x="12158" y="2197670"/>
                  <a:pt x="7395" y="2168903"/>
                </a:cubicBezTo>
                <a:cubicBezTo>
                  <a:pt x="5680" y="2158712"/>
                  <a:pt x="3062" y="2148519"/>
                  <a:pt x="871" y="2138304"/>
                </a:cubicBezTo>
                <a:lnTo>
                  <a:pt x="0" y="2131532"/>
                </a:lnTo>
                <a:lnTo>
                  <a:pt x="0" y="2072225"/>
                </a:lnTo>
                <a:lnTo>
                  <a:pt x="251" y="2069340"/>
                </a:lnTo>
                <a:cubicBezTo>
                  <a:pt x="2061" y="2056600"/>
                  <a:pt x="4156" y="2043835"/>
                  <a:pt x="5299" y="2030977"/>
                </a:cubicBezTo>
                <a:cubicBezTo>
                  <a:pt x="7203" y="2010974"/>
                  <a:pt x="6442" y="1990589"/>
                  <a:pt x="8729" y="1970586"/>
                </a:cubicBezTo>
                <a:cubicBezTo>
                  <a:pt x="10446" y="1954202"/>
                  <a:pt x="14824" y="1938009"/>
                  <a:pt x="18445" y="1921817"/>
                </a:cubicBezTo>
                <a:cubicBezTo>
                  <a:pt x="19779" y="1915912"/>
                  <a:pt x="24922" y="1910004"/>
                  <a:pt x="24161" y="1904673"/>
                </a:cubicBezTo>
                <a:cubicBezTo>
                  <a:pt x="15968" y="1851709"/>
                  <a:pt x="52545" y="1813610"/>
                  <a:pt x="68738" y="1768838"/>
                </a:cubicBezTo>
                <a:cubicBezTo>
                  <a:pt x="85886" y="1721785"/>
                  <a:pt x="112174" y="1676253"/>
                  <a:pt x="104363" y="1623675"/>
                </a:cubicBezTo>
                <a:cubicBezTo>
                  <a:pt x="99601" y="1591859"/>
                  <a:pt x="88551" y="1561189"/>
                  <a:pt x="81882" y="1529563"/>
                </a:cubicBezTo>
                <a:cubicBezTo>
                  <a:pt x="79597" y="1518324"/>
                  <a:pt x="79978" y="1505751"/>
                  <a:pt x="82264" y="1494509"/>
                </a:cubicBezTo>
                <a:cubicBezTo>
                  <a:pt x="92743" y="1440216"/>
                  <a:pt x="94266" y="1386684"/>
                  <a:pt x="77120" y="1333341"/>
                </a:cubicBezTo>
                <a:cubicBezTo>
                  <a:pt x="74262" y="1324198"/>
                  <a:pt x="71597" y="1314483"/>
                  <a:pt x="71597" y="1304955"/>
                </a:cubicBezTo>
                <a:cubicBezTo>
                  <a:pt x="71597" y="1252757"/>
                  <a:pt x="75597" y="1201512"/>
                  <a:pt x="94266" y="1151600"/>
                </a:cubicBezTo>
                <a:cubicBezTo>
                  <a:pt x="100553" y="1134834"/>
                  <a:pt x="96553" y="1114449"/>
                  <a:pt x="98077" y="1095972"/>
                </a:cubicBezTo>
                <a:cubicBezTo>
                  <a:pt x="99409" y="1078826"/>
                  <a:pt x="99981" y="1061298"/>
                  <a:pt x="104363" y="1044725"/>
                </a:cubicBezTo>
                <a:cubicBezTo>
                  <a:pt x="110839" y="1020529"/>
                  <a:pt x="111601" y="998052"/>
                  <a:pt x="105887" y="973095"/>
                </a:cubicBezTo>
                <a:cubicBezTo>
                  <a:pt x="100553" y="949281"/>
                  <a:pt x="103219" y="923562"/>
                  <a:pt x="103029" y="898797"/>
                </a:cubicBezTo>
                <a:cubicBezTo>
                  <a:pt x="102839" y="871173"/>
                  <a:pt x="102649" y="843552"/>
                  <a:pt x="103601" y="815929"/>
                </a:cubicBezTo>
                <a:cubicBezTo>
                  <a:pt x="103981" y="804877"/>
                  <a:pt x="111601" y="792306"/>
                  <a:pt x="108553" y="783158"/>
                </a:cubicBezTo>
                <a:cubicBezTo>
                  <a:pt x="98267" y="753633"/>
                  <a:pt x="110649" y="724104"/>
                  <a:pt x="105126" y="694576"/>
                </a:cubicBezTo>
                <a:cubicBezTo>
                  <a:pt x="102268" y="680096"/>
                  <a:pt x="110078" y="663713"/>
                  <a:pt x="110839" y="648092"/>
                </a:cubicBezTo>
                <a:cubicBezTo>
                  <a:pt x="112174" y="622564"/>
                  <a:pt x="111601" y="597037"/>
                  <a:pt x="111983" y="571508"/>
                </a:cubicBezTo>
                <a:cubicBezTo>
                  <a:pt x="112174" y="563125"/>
                  <a:pt x="112936" y="554933"/>
                  <a:pt x="113318" y="546552"/>
                </a:cubicBezTo>
                <a:cubicBezTo>
                  <a:pt x="113697" y="539121"/>
                  <a:pt x="115412" y="531310"/>
                  <a:pt x="114080" y="524262"/>
                </a:cubicBezTo>
                <a:cubicBezTo>
                  <a:pt x="109315" y="498733"/>
                  <a:pt x="101505" y="473587"/>
                  <a:pt x="98457" y="447870"/>
                </a:cubicBezTo>
                <a:cubicBezTo>
                  <a:pt x="95792" y="425581"/>
                  <a:pt x="99409" y="402529"/>
                  <a:pt x="97505" y="380050"/>
                </a:cubicBezTo>
                <a:cubicBezTo>
                  <a:pt x="94266" y="340425"/>
                  <a:pt x="88551" y="300800"/>
                  <a:pt x="84930" y="261173"/>
                </a:cubicBezTo>
                <a:cubicBezTo>
                  <a:pt x="84168" y="252600"/>
                  <a:pt x="88933" y="243648"/>
                  <a:pt x="89313" y="234883"/>
                </a:cubicBezTo>
                <a:cubicBezTo>
                  <a:pt x="90266" y="207450"/>
                  <a:pt x="90457" y="180017"/>
                  <a:pt x="91026" y="152584"/>
                </a:cubicBezTo>
                <a:cubicBezTo>
                  <a:pt x="91218" y="136963"/>
                  <a:pt x="90647" y="121150"/>
                  <a:pt x="92361" y="105718"/>
                </a:cubicBezTo>
                <a:cubicBezTo>
                  <a:pt x="94648" y="85336"/>
                  <a:pt x="98077" y="66857"/>
                  <a:pt x="83217" y="47806"/>
                </a:cubicBezTo>
                <a:cubicBezTo>
                  <a:pt x="77453" y="40471"/>
                  <a:pt x="73691" y="32636"/>
                  <a:pt x="71206" y="24480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4D41903-2C9D-4F9E-AA1F-6161F8A6F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6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8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8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E4574B5-C90E-412D-BAB0-B9F483290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8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7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7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93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D87F653-BFDF-4E50-47EA-6BE3D5511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091" y="501651"/>
            <a:ext cx="4395340" cy="17162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Pour le start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4C282DCE-E2C6-3DFD-9B6C-D06B43C1A1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1232" y="299509"/>
            <a:ext cx="4817446" cy="625898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0605972A-AE0C-0905-2896-D1D0ACDCD823}"/>
              </a:ext>
            </a:extLst>
          </p:cNvPr>
          <p:cNvSpPr txBox="1"/>
          <p:nvPr/>
        </p:nvSpPr>
        <p:spPr>
          <a:xfrm>
            <a:off x="6392583" y="2645922"/>
            <a:ext cx="4434721" cy="371042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Il se cache quand il est presser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Aissi il fais basculer sur un fon d'écran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239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DB7A79-561F-FE24-163F-7200FB45D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Chauve souris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EE08A5-CA1A-3170-098B-82B9C104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700" err="1">
                <a:ea typeface="+mn-lt"/>
                <a:cs typeface="+mn-lt"/>
              </a:rPr>
              <a:t>data:image</a:t>
            </a:r>
            <a:r>
              <a:rPr lang="fr-FR" sz="700">
                <a:ea typeface="+mn-lt"/>
                <a:cs typeface="+mn-lt"/>
              </a:rPr>
              <a:t>/jpeg;base64,/9j/4AAQSkZJRgABAQAAAQABAAD/2wCEAAkGBxISEhUSEhIVFRUVFxUVFxYYGBUVFhUWFhUWFhUVFRUYHSggGBolGxUVITEhJSkrLy4wFx8zODMtNygtLi0BCgoKDg0OGhAQFy0dHR0tKysrLS0tLS0tLS0rLS0tLS0tLS0tLSstLSsrLS0tLS0tLS0rLS0rKy0tKystLTctN//AABEIANsA5gMBIgACEQEDEQH/</a:t>
            </a:r>
            <a:r>
              <a:rPr lang="fr-FR" sz="700" err="1">
                <a:ea typeface="+mn-lt"/>
                <a:cs typeface="+mn-lt"/>
              </a:rPr>
              <a:t>xAAcAAEAAQUBAQAAAAAAAAAAAAAAAwIEBQYHAQj</a:t>
            </a:r>
            <a:r>
              <a:rPr lang="fr-FR" sz="700">
                <a:ea typeface="+mn-lt"/>
                <a:cs typeface="+mn-lt"/>
              </a:rPr>
              <a:t>/xAA+EAABAwIDBQQIBQMEAgMAAAABAAIRAyEEEjEFBkFRYRMicYEHMkKRobHB8BQjUtHhYnKCkqLC8SSyFVNj/8QAGAEBAQEBAQAAAAAAAAAAAAAAAAECBAP/</a:t>
            </a:r>
            <a:r>
              <a:rPr lang="fr-FR" sz="700" err="1">
                <a:ea typeface="+mn-lt"/>
                <a:cs typeface="+mn-lt"/>
              </a:rPr>
              <a:t>xAAgEQEBAQEAAgIDAQEAAAAAAAAAARECAyESQSIxMnFC</a:t>
            </a:r>
            <a:r>
              <a:rPr lang="fr-FR" sz="700">
                <a:ea typeface="+mn-lt"/>
                <a:cs typeface="+mn-lt"/>
              </a:rPr>
              <a:t>/9oADAMBAAIRAxEAPwDuKIiAiIgIiICIiAiIgIiICIiAiIgIiICIiAiIgIiICIiAiIgIiICIiAiIgIiICIiAiIgsdt7R/D0H1subKB3ZiSSAL8NVTsPa9PFUhVp+DmnVjhq0rH79z+DfH6qf/uFom7e2vwmKaSYpVoZU5A+zU8pv0Llm9ZcanOzXW0RFpkREQEREBERAREQEREBERAREQEREBERAREQEREBERAREQa7v6f8AxC3i57API5v+K5rtvDnJYTADrz7riF0D0h1stKiLQawmejHc1qlcBw4XsZc217d0O43Xh5L+T38c9Nu9Hu2e3wwpuM1KIDTOrmEflu62GU9WlbSuK7r7SODxBcTIpuLXjUuovIMgDUtsR4RxXaKdQOAc0gggEEaEG4IXrzdjy6mVUiItMiIiAocXimUmF9RwY0akmB/J6K121tenhmZnyXGzGD1nnkOQ5nQLlm29rVcVUJe6wJAAnIzhDB7R5u18BZZvWNc862Dbm/b3OLMOMgGriAah8GmzPME+Cw2H2vigRV7WrYzeo4gwbhzSYjhorPAYRrXSLl1yfvTw8VlalEZcmkkCPPjyXl87b6evwkjqNN0gHmAfeql40WXq93gIiICIiAiIgIiICIiAiIgIiICIiDR/STU72FZ/U9xEi4AaIjX2jeyw1KqDLC62oDntnlEgGRyudVkN9nl2OY0GA2iJvbvPNrXGg4qwrkmCHX9k53EAGLFoaYB8Vy+W/k6fH+msbWPZ4lrrEPBYYM3bB+TvguhejvbEtdhHnvUwXUifapT6o6tJjwI5LQt6u9Sz3Bp1Wz3g4d5oZrqRce5e4PHOpdliWetRIdH6mmz2+BbI9y1x1id867iijw9Zr2Ne0y1wDgeYcJB9xUi6HOLF7f23TwrMzu890hlMes8/RotJ4e4KPeTb7MIwWz1HyKdOYLjxJPBo4lc12pjnd/EVn5qpGoFmgaMYCbNHLrzWO+/j/rfHGrTeHa9Ws/1s1Wp6xExTZ+lg4AfE3KpwmHcMokwBOXKfiYVpswSXPqEZnetOUa6NuDp9VlzDTka0F726CAQAbmW3FjrBXN106OeV7s3DWmTcg2hwA66GYWRpuDq1Km24dUaOVgZJg30UVC7SXRladBLwNLFwuBpqIV7unT7bGF8DLRYYPNzhlFjcCM/Rb8fus9/pvqIi6XMIiICIiAiIgIiICIiAiIgIiICIiDmu9tQt2g4nTJTAmIgg964gQZuVgdp7e/D12UnAOa8CXAk5MziGkZu7BIvYQts36w//AJNN/wD+Y4cGvdN9AYfx6Ll+/TCagM5u5EyTo53HQ68Fy+T+sdPH8tl3ibmoPmZLHCS0at7zYLbahYTY1XNTym5I89P+lktgYw4nCjNmLi0tcZtLbGx9/msBsWplMToS3loSPosz9Vqu0+jnFGpgKQdrTzUj/g4hv+3Ks/jsWyjTfVqGGsaXOPQD5rS/RPW/KxFOZy1s3k9gHzYVX6SsfIo4NpvVdneJj8thsPNwn/BdXyznXN8fyxrrcS7E1HYmrGZ57o/+tnsMHSOPEk81ru0qna1xTJAaw5j1cTIH19yyuPrtpU3k2GgGvEiR5hYPA2HekucczvE/</a:t>
            </a:r>
            <a:r>
              <a:rPr lang="fr-FR" sz="700" err="1">
                <a:ea typeface="+mn-lt"/>
                <a:cs typeface="+mn-lt"/>
              </a:rPr>
              <a:t>sIXJb</a:t>
            </a:r>
            <a:r>
              <a:rPr lang="fr-FR" sz="700">
                <a:ea typeface="+mn-lt"/>
                <a:cs typeface="+mn-lt"/>
              </a:rPr>
              <a:t>/1XVJ9RlsC4DM4uFjYB14DQCYNtZV3hKRu54Mv0HqkNHqtE90mLnxWNwuYg04Iax13ODXAj1g21zqJ/lS4iu4d3OMp4NBAP9Nz3SsRuszXxIykkkRLRE5i6NCNQOhkGOC2z0fUB2NStb815iP0s7oEcDOdaPVgU+5M6jX4EmYkHwK6psPA9hQp0uLWjNp6xu7TqSunwz7c/lv0vkRF7vAREQEREBERAREQEREBERAREQEREGn77Us1fDtBiW1bTqRkiemq5fvphgHtsR3XSIgC/AeMrq2+pyOoVtGjPTc7i3PlLT/tK5fvNWz1TJnK1rQeYFx81y+X+nT4v5YbcfGBr6lF3tQ9vMEd13wy+5UU2kVqkaCo4++/1WIpFzK7XNkGSDroQQbLOYV7GNqPe7vXdlOjraDgpjTf/AETYktxWJpH26bKg/wAXEf8AP4LF7a2kK+Pr1pljPyqZmxDLGOhIcfNavu7vIWiu8jswKNnNPeIJ74nXQW6qnZ9QFoLTLb2431P1hb6t+OMSflq82piO2rU6bZAADnDgI0jzU1Usph1R9gwcRqeXjp71jNkV2mpUe43sL8APpZW+1do/iH5Wz2TTb+o/qP0XleduPSXEVTFVK5a2CGTIYDbMTdzuZv5BZun6wnvRAk6ngQevLwVvsai0a/zPADr+yzuysIc3almawDBMTUPDq649+qtn1Dfuto3T2e6rWZmBDaMPN571i2COZAkf0nmujLG7A2f2NENd67u8+LgOI0HQaeSyS6uOcjl762iIi0yIiICIiAiIgIiICLwlCUAuAiTrp1Xq5xvHvY38XSyO/LouueDj7UeVlTtP0otFbLQY19NpEuMgu55RwU1cdJRazS38wBZnNaDaWlrs3kIv5KDF+kLBtjJ2lXj3WkR45oVRtqgxmKbSY57jAaCStD2t6SGgtNFsNiXZ294/0gTbxWB3k3vfjQGsGSnym7j1UtxZNW+8u2a2Ne8MdDG3A5xcSPJa9RY4zmmflaCFs+71FoY4F0HhP7qHE4QueQ0Axry/</a:t>
            </a:r>
            <a:r>
              <a:rPr lang="fr-FR" sz="700" err="1">
                <a:ea typeface="+mn-lt"/>
                <a:cs typeface="+mn-lt"/>
              </a:rPr>
              <a:t>hc</a:t>
            </a:r>
            <a:r>
              <a:rPr lang="fr-FR" sz="700">
                <a:ea typeface="+mn-lt"/>
                <a:cs typeface="+mn-lt"/>
              </a:rPr>
              <a:t>/Xv29+bnppmPwkX5fOVjH4r1w4ZwRxMRxsFsm3WsZbXMWgczOjR1kgK0/+EdlL3U3DKSwtIiCLQetoScr10xOFqNFIjJd3UGY5fspdiY8sL8rsoIm8A28eKjeIJ7pN9INlbFozWAvBBK3Y84zGMADQGkntO8Txj+VJg8PFuP3KposvcTAi33oshRAAkiJXla9pGR2ThJhpEZna8RA4edlve7GAa/EaRToA1AOGcnuO92b/AErSMHtLJBAvENHATxlZZu9gpYd9GlTl9We1qk3kiO60aACwCvj596z5L6x1ynVa71SD4GVBtHaFKgw1Kz2sYNSTHu5lcK2VtKvh3F1Gq5riL8R5tNirXbe0q9a9ao6oRzNh4DQeS6PlHj8K7ZsPe3CYt5ZRqS6JyuBaSBxE6rOr5t3Y2n+HxNKuQe48E/26O+BK+kKbw4AgyCAQehWmFSIiAiIgIiICIiDQvSVtN9F9Hs3FrhmdYxyC1naG/mJrUuyEMtDnD1nft5Kv0p4ycTlHsNDfPU/NaE7ERos2tSLjaFU9m4t1abjoVicPVEyLcfDorh1WQ6ZM6gcitcfUNKqW8DcH5KRbGzmvPFKeNIvN+E/urGjiBAI+yqsU0EF334JVlT4zaEQXSSL2updmY8vGbLx8x0WOw2AcXMzOysNzAuQOXJbEKTAIYIE89f3Xn1WpGxbGxkMJbBNrHRZAY6xIZ3uIJ0/xGoWm03lh7wAH3qrt20g091pcYghoFxzCkWoMfgfxVTK+4zXiREEGZGiyO2GFpZTaM1NpGQBxEWiSOJ/ZWFGqc4dDgDzif8ot8VNtfZbazmvZxiXNN54g301WoihtHtHSJaWm4tDgRAnn/C17eGiaTswoZ87XNBzPYKbyW5akMIzQA6xtfotr2JsSqyX9o6OTjaOoVvtjGMP5ZaLCxF7jXyV0sWm7eGLmXm/x5Ry8VlamDJbAEX43hW27Nd7PWHdIgttccwtnbiKAPe7wPQyOui8rPbc69NadQIpuDpzTr4HmsXWqkOs68rP7wPYT+WSQY8rLDUtm1a9dlKmCS4jSY8zwWozWRo4ZrGS90kwR4dVYYmnJtxW61fR9jnn1qDR1c93/ABWvbT2LWwb+yxDIzXY9t2P6B3PotZYny1rOKblPxXTfRxvlDRh8Q61gx54DQNJXPNq0CBcfZ6qjZjob/YQD/a7+Qfety+mOp7fSwMr1cf2HvpXwoDXfm0uRPeaOjv3XSd394qGLbNN3eGrDZzfL6rUus2Yy6IiqCIiAixB2sToAFBUxbnauPlZBy7fuk+jXqMxBEvJqMeNC0nTpGi0TEYgA2PuXaN793GYykRpUF2O5Hkei4PjsNUo1XU6gyuaYIOnks43q4q7QbwBkaco6rBbTqZzI8uiucSOYg/NWjje6Jq52TieB8P2KzdIyIK1USwzy18Fn9n4gGD4IRlm1SGtt6sifE/8Aalq42AI1+XVXexaIqFzTxAP0UeP2a6kTaRw6LF5blYLa2OIGsnrePJXWBxGZgI16BXtLZLqpEiBz4rK0dg5RYJIWsMcW4nLOpA0+Cu8IHsBy8pV+/ZkXjRRvoOVxFLMVVcILyBGnCy9w+zh685uhVdCk4Rb+VkKOznvdLREphryhiWtF4GX2nfQ2Ctn4nOS1venqJ94W07L3Ra4y+/itlobk4QjvUW+IEH3i6l40+WOWvwzg5sAxoZv9ldZ3E3dFBnbvH5lTw7reEdSqqW5GDacwa8GZjO4jwgytlY+BAFhayvPOftOutTLFby7FZi6DqThf1mO/S8aH6HoVkBXHG3ipAV6MOCbawZAcx4yuaS1w0hw+a1bO4B0cQWnxFx8Qu3+kTYIdTOJpjvNH5g/U0aP8Rz5eC41WAD7+0JH9wsV5yZceluzVOzdodqzwhZDB42pRqNqUnFrmmxHyPMLA7PaaVWR6pvH7LMVazSDFiD7xwQd03W3jbimhpBbVDQXCLcpB5LPrkfoy2yBiG032L2lrTzIv9CuuLcYoiIqjUGuIKma9RuC9Yoq4BWkekXdMYpna0wO1aLj9Q5eK3VqVGqj5lr0nNOR/C19QrOtShdi393RbUBq0hDtSOfVcmfTLSWPGhjwWVQNAcAf8SqNnVCxxafL6hTGjkdf1XWnrwKpxtLR41GviEG5bs4gCtTJ0Jynzt84XRq+zWuFwuO7HxOYWNxceIXbth4kVqDKn6m38RY/EFWFY/D7MA4K7/Ajksm2kpW0kxGDfs4clbu2UOS2fsF6MOmGtbo7HHJZrBbOA4LIU8OrulRTDXuFoQslSUFJquWBVFYRFSUFLgqMsXFlU4qguQVVKwgteJBBB6g6yFwffjY4w1d7GmWg9pTnXI7Vp8Pou4PK536SMGHva4/pI8xJA+JU6jXNcrq1Ic3xt46/</a:t>
            </a:r>
            <a:r>
              <a:rPr lang="fr-FR" sz="700" err="1">
                <a:ea typeface="+mn-lt"/>
                <a:cs typeface="+mn-lt"/>
              </a:rPr>
              <a:t>fgrllUE</a:t>
            </a:r>
            <a:r>
              <a:rPr lang="fr-FR" sz="700">
                <a:ea typeface="+mn-lt"/>
                <a:cs typeface="+mn-lt"/>
              </a:rPr>
              <a:t>/BQ4pnEC7T8R/Eq3pui/MER1FwstNp2LULclQWLTIPIgrveyMaK9FlUe00Hz4j3r5+wT+7bSGn/UZXfd3sN2eGos5MbPiRJVjNZBERaZamNF4EaV6ipWFVqMKoIIcRTBEFc1323Ua+XsEO+9V094VhjcOHAgqVY+eMQw0yadQGPiPvmrem6CWu0Np+R+i6bvTu014No5Hl+4XNMfgn0nZHjwPAjx5LKvMC406mU6H5rsHo1x2am+ifYOZvg7X4/Ncfb3x/W3TqB9Qty3G2n2OJpuJhr/y3f5WE+BhWJXZQxSsYjQpWhaQa1SNYvWhStCI8YxTsaqWhStQVtCmaomqQIKlS4r1UOKChxUbiqnKMlBQ5ajvxRzMnldba4rAbwszNSkcXxHdqPBHVWThE9CD7jf4Stg3jwUEPHAwfp99Vrz33++NlltnNh0S6pTpD2nNHkPsr6CwuPaYBsfguK+j3CZ8QHn2Gl3m4wPmfcuogqxmtnRYfCY/IIdccEVRh2KQqJhUiKraVWFECpAUHpUVQKQqlyDF43DBwWm7f3fZUaWuHgeLT0/Zb/UasfisPKliyuE7R2XUwz4cLagjQgcWnmoqOKEnrw5Lr+0NlMqNNOo3M0/DqDwPVcv2pu2+njRhqUvz5XMMey4kd+ORBkqFdr3H2r+JwlOoTLgMjueZlp8xB81sLQsHunsluEoNotOaJLnaZnHUxwHDyWeatIkapGhUNUgRFYCrCpaqggrClCiCrlBUSonlVEqJxQUuKjJVTioyUHjisLte4WWqOWI2kUGkbVw4Mjmua7SaWvc2bAwOfvXVscySsLtvdR2IZmpwKkaG2blfmorYvR3s/s8M17h3qgBvrlAhv1PmtuBWsblbYFal2bxkrUYZUYdQW2Do5GFsoKqK0XjSiKtWFShW7HKVpQVgqtpURKqBQSyvCVTmQlBS4KB7VcEqNwQWNajK1HdGsK+LxWI5FlJnRgnhwmAVvDmrD7A2A3C9oGGRUeXydRyb4BQZ7ClZBix9EK+plUTtUgUTSqwURKFUFGCqgUErSqpUQKqlB64qJzl68qIuQHFUFy8c5RuKo8qOWJxyyNRysMRdBgn0JKyGFpwvOzurimFFajt7Ztejj6GLwzZFRzWVQNTwJI5Fvxat7UAhSByCRhRUB8L1BZMcpWuVq1TNQTZka5RhEEwcqsyhXoQSyvCVQF6g9KALwKpqCSmrphVqxXDEROCqwVAFWCgmDlUHKIKpBM0r0uUY</a:t>
            </a:r>
          </a:p>
        </p:txBody>
      </p:sp>
    </p:spTree>
    <p:extLst>
      <p:ext uri="{BB962C8B-B14F-4D97-AF65-F5344CB8AC3E}">
        <p14:creationId xmlns:p14="http://schemas.microsoft.com/office/powerpoint/2010/main" val="20143725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cible</vt:lpstr>
      <vt:lpstr>viseur</vt:lpstr>
      <vt:lpstr>Pour le déplacement du viseur</vt:lpstr>
      <vt:lpstr>tnt</vt:lpstr>
      <vt:lpstr>Pour changer de fond décran (tnt) et cacher</vt:lpstr>
      <vt:lpstr>Ca ses pour le cacher quan start est cliquer (tnt)</vt:lpstr>
      <vt:lpstr>Start</vt:lpstr>
      <vt:lpstr>Pour le start</vt:lpstr>
      <vt:lpstr>Chauve souris</vt:lpstr>
      <vt:lpstr>Chave-sourie pour la cacher au début</vt:lpstr>
      <vt:lpstr>Pour montré la variable du nn de chauve souri</vt:lpstr>
      <vt:lpstr>Pour la cacher la variable au début</vt:lpstr>
      <vt:lpstr>Pour ajouter 1 quand tu la kill et la fair apparaitre a un endrois aléatoire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115</cp:revision>
  <dcterms:created xsi:type="dcterms:W3CDTF">2026-04-01T16:18:52Z</dcterms:created>
  <dcterms:modified xsi:type="dcterms:W3CDTF">2026-04-10T14:24:30Z</dcterms:modified>
</cp:coreProperties>
</file>