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3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8D0FD51-3BBA-494B-B16D-4A777792BDAF}" v="98" dt="2026-03-20T13:37:27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3" d="100"/>
          <a:sy n="63" d="100"/>
        </p:scale>
        <p:origin x="6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70" y="6209925"/>
            <a:ext cx="11155680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208" y="978408"/>
            <a:ext cx="11155680" cy="3429000"/>
          </a:xfrm>
        </p:spPr>
        <p:txBody>
          <a:bodyPr anchor="t">
            <a:normAutofit/>
          </a:bodyPr>
          <a:lstStyle>
            <a:lvl1pPr algn="l">
              <a:defRPr sz="7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208" y="4480560"/>
            <a:ext cx="710488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2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21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3177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9368" y="978408"/>
            <a:ext cx="2551176" cy="536752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208" y="978408"/>
            <a:ext cx="8010144" cy="536752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6623" y="3585018"/>
            <a:ext cx="5325734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7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8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4288536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5266944"/>
            <a:ext cx="5020056" cy="1088136"/>
          </a:xfrm>
        </p:spPr>
        <p:txBody>
          <a:bodyPr anchor="b">
            <a:normAutofit/>
          </a:bodyPr>
          <a:lstStyle>
            <a:lvl1pPr marL="0" indent="0">
              <a:buNone/>
              <a:defRPr sz="2200" i="1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870" y="508090"/>
            <a:ext cx="5021183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4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208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9672" y="2578608"/>
            <a:ext cx="5166360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06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64824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208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9672" y="2340864"/>
            <a:ext cx="5166360" cy="658368"/>
          </a:xfrm>
        </p:spPr>
        <p:txBody>
          <a:bodyPr anchor="b">
            <a:normAutofit/>
          </a:bodyPr>
          <a:lstStyle>
            <a:lvl1pPr marL="0" indent="0">
              <a:buNone/>
              <a:defRPr sz="22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9672" y="3035808"/>
            <a:ext cx="5166360" cy="33101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295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93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6891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9672" y="987424"/>
            <a:ext cx="5166360" cy="535838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365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5020056" cy="2459736"/>
          </a:xfrm>
        </p:spPr>
        <p:txBody>
          <a:bodyPr anchor="t">
            <a:no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9672" y="987424"/>
            <a:ext cx="5166360" cy="535838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208" y="3575304"/>
            <a:ext cx="5020056" cy="2770632"/>
          </a:xfrm>
        </p:spPr>
        <p:txBody>
          <a:bodyPr>
            <a:normAutofit/>
          </a:bodyPr>
          <a:lstStyle>
            <a:lvl1pPr marL="0" indent="0">
              <a:buNone/>
              <a:defRPr sz="2200" i="1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C50CD-E178-4744-9B35-B2F624D6C5E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CC95F-0247-41B6-91CF-DC97C76A7088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775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11155680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208" y="2578608"/>
            <a:ext cx="11155680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208" y="64190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E80C50CD-E178-4744-9B35-B2F624D6C5E9}" type="datetimeFigureOut">
              <a:rPr lang="en-US" smtClean="0"/>
              <a:pPr/>
              <a:t>3/24/2026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208" y="10058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7432" y="6419088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148CC95F-0247-41B6-91CF-DC97C76A7088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75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76" r:id="rId6"/>
    <p:sldLayoutId id="2147483672" r:id="rId7"/>
    <p:sldLayoutId id="2147483673" r:id="rId8"/>
    <p:sldLayoutId id="2147483674" r:id="rId9"/>
    <p:sldLayoutId id="2147483675" r:id="rId10"/>
    <p:sldLayoutId id="214748367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0B98925-0550-1AFB-C1DC-02792400FB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abyrinthe">
            <a:extLst>
              <a:ext uri="{FF2B5EF4-FFF2-40B4-BE49-F238E27FC236}">
                <a16:creationId xmlns:a16="http://schemas.microsoft.com/office/drawing/2014/main" id="{4E473B9C-6291-D439-528D-BE0F281698F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1953" r="3091" b="6260"/>
          <a:stretch>
            <a:fillRect/>
          </a:stretch>
        </p:blipFill>
        <p:spPr>
          <a:xfrm>
            <a:off x="20" y="10"/>
            <a:ext cx="12191979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0DBFCB27-760B-5FF3-72F5-581461CE1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999" cy="1280160"/>
          </a:xfrm>
          <a:prstGeom prst="rect">
            <a:avLst/>
          </a:prstGeom>
          <a:solidFill>
            <a:schemeClr val="bg1">
              <a:alpha val="2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20039" y="175146"/>
            <a:ext cx="8196432" cy="960120"/>
          </a:xfrm>
        </p:spPr>
        <p:txBody>
          <a:bodyPr anchor="ctr">
            <a:normAutofit/>
          </a:bodyPr>
          <a:lstStyle/>
          <a:p>
            <a:r>
              <a:rPr lang="fr-FR" sz="4400"/>
              <a:t>Labyrinthe scrach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597152" y="175146"/>
            <a:ext cx="3402123" cy="960120"/>
          </a:xfrm>
        </p:spPr>
        <p:txBody>
          <a:bodyPr anchor="ctr">
            <a:normAutofit/>
          </a:bodyPr>
          <a:lstStyle/>
          <a:p>
            <a:pPr algn="r"/>
            <a:r>
              <a:rPr lang="fr-FR" sz="1900"/>
              <a:t>Présenter par Alexis Cliche</a:t>
            </a:r>
          </a:p>
        </p:txBody>
      </p:sp>
    </p:spTree>
    <p:extLst>
      <p:ext uri="{BB962C8B-B14F-4D97-AF65-F5344CB8AC3E}">
        <p14:creationId xmlns:p14="http://schemas.microsoft.com/office/powerpoint/2010/main" val="37840890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820888B-4EA5-E0E8-6D52-7733E1E774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835FC0F-F161-C45E-A855-175894EDE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3397649" cy="33037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800"/>
              <a:t>Le code secret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6B5A8BF-0680-F9A7-27B1-3971EC934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Espace réservé du contenu 3" descr="Une image contenant texte, capture d’écran, Police, conception&#10;&#10;Le contenu généré par l’IA peut être incorrect.">
            <a:extLst>
              <a:ext uri="{FF2B5EF4-FFF2-40B4-BE49-F238E27FC236}">
                <a16:creationId xmlns:a16="http://schemas.microsoft.com/office/drawing/2014/main" id="{9A069DF3-ECF2-E702-FDB3-F8F7F14291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119154" y="965741"/>
            <a:ext cx="7551931" cy="348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80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E73AF435-44C8-C44B-9352-ACFA393E2F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F9FBFA6-351E-98B1-110B-E7211451D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7"/>
            <a:ext cx="4358503" cy="3137941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100"/>
              <a:t>Les déplacement, la mort et la victoire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88058DF-7580-C88F-23F0-429412309B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495" y="508090"/>
            <a:ext cx="4288568" cy="149279"/>
          </a:xfrm>
          <a:custGeom>
            <a:avLst/>
            <a:gdLst>
              <a:gd name="connsiteX0" fmla="*/ 0 w 6117427"/>
              <a:gd name="connsiteY0" fmla="*/ 0 h 149279"/>
              <a:gd name="connsiteX1" fmla="*/ 6117427 w 6117427"/>
              <a:gd name="connsiteY1" fmla="*/ 0 h 149279"/>
              <a:gd name="connsiteX2" fmla="*/ 6117427 w 6117427"/>
              <a:gd name="connsiteY2" fmla="*/ 149279 h 149279"/>
              <a:gd name="connsiteX3" fmla="*/ 0 w 6117427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117427" h="149279">
                <a:moveTo>
                  <a:pt x="0" y="0"/>
                </a:moveTo>
                <a:lnTo>
                  <a:pt x="6117427" y="0"/>
                </a:lnTo>
                <a:lnTo>
                  <a:pt x="6117427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2943-4565-9E0E-E9DB-5B7B417E67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1208" y="6207749"/>
            <a:ext cx="4307405" cy="45720"/>
          </a:xfrm>
          <a:custGeom>
            <a:avLst/>
            <a:gdLst>
              <a:gd name="connsiteX0" fmla="*/ 0 w 6144298"/>
              <a:gd name="connsiteY0" fmla="*/ 0 h 45720"/>
              <a:gd name="connsiteX1" fmla="*/ 5021183 w 6144298"/>
              <a:gd name="connsiteY1" fmla="*/ 0 h 45720"/>
              <a:gd name="connsiteX2" fmla="*/ 5021183 w 6144298"/>
              <a:gd name="connsiteY2" fmla="*/ 1 h 45720"/>
              <a:gd name="connsiteX3" fmla="*/ 6144298 w 6144298"/>
              <a:gd name="connsiteY3" fmla="*/ 1 h 45720"/>
              <a:gd name="connsiteX4" fmla="*/ 6144298 w 6144298"/>
              <a:gd name="connsiteY4" fmla="*/ 45720 h 45720"/>
              <a:gd name="connsiteX5" fmla="*/ 1123115 w 6144298"/>
              <a:gd name="connsiteY5" fmla="*/ 45720 h 45720"/>
              <a:gd name="connsiteX6" fmla="*/ 1123115 w 6144298"/>
              <a:gd name="connsiteY6" fmla="*/ 45719 h 45720"/>
              <a:gd name="connsiteX7" fmla="*/ 0 w 6144298"/>
              <a:gd name="connsiteY7" fmla="*/ 45719 h 45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144298" h="45720">
                <a:moveTo>
                  <a:pt x="0" y="0"/>
                </a:moveTo>
                <a:lnTo>
                  <a:pt x="5021183" y="0"/>
                </a:lnTo>
                <a:lnTo>
                  <a:pt x="5021183" y="1"/>
                </a:lnTo>
                <a:lnTo>
                  <a:pt x="6144298" y="1"/>
                </a:lnTo>
                <a:lnTo>
                  <a:pt x="6144298" y="45720"/>
                </a:lnTo>
                <a:lnTo>
                  <a:pt x="1123115" y="45720"/>
                </a:lnTo>
                <a:lnTo>
                  <a:pt x="112311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Espace réservé du contenu 3" descr="Une image contenant capture d’écran, conception&#10;&#10;Le contenu généré par l’IA peut être incorrect.">
            <a:extLst>
              <a:ext uri="{FF2B5EF4-FFF2-40B4-BE49-F238E27FC236}">
                <a16:creationId xmlns:a16="http://schemas.microsoft.com/office/drawing/2014/main" id="{0DCAD388-AAF3-CABF-82ED-FCFA5FED59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-2" b="28322"/>
          <a:stretch>
            <a:fillRect/>
          </a:stretch>
        </p:blipFill>
        <p:spPr>
          <a:xfrm>
            <a:off x="5398477" y="508090"/>
            <a:ext cx="6271028" cy="5745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4311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70" y="6209925"/>
            <a:ext cx="11155680" cy="45719"/>
          </a:xfrm>
          <a:custGeom>
            <a:avLst/>
            <a:gdLst/>
            <a:ahLst/>
            <a:cxnLst/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C71AFC83-43DA-2361-0668-F0E67D9E9A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916C37A3-9640-22EB-83D4-087477830B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208" y="978408"/>
            <a:ext cx="4642896" cy="394949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600" dirty="0"/>
              <a:t>De la page de </a:t>
            </a:r>
            <a:r>
              <a:rPr lang="en-US" sz="5600" dirty="0" err="1"/>
              <a:t>présentation</a:t>
            </a:r>
            <a:r>
              <a:rPr lang="en-US" sz="5600" dirty="0"/>
              <a:t> au </a:t>
            </a:r>
            <a:r>
              <a:rPr lang="en-US" sz="5600" dirty="0" err="1"/>
              <a:t>labyrinthe</a:t>
            </a: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35EA8DD-92F5-E06C-4DEE-B7AB507CC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7869" y="508090"/>
            <a:ext cx="11153214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Espace réservé du contenu 3" descr="Une image contenant texte, capture d’écran, Police, jaune&#10;&#10;Le contenu généré par l’IA peut être incorrect.">
            <a:extLst>
              <a:ext uri="{FF2B5EF4-FFF2-40B4-BE49-F238E27FC236}">
                <a16:creationId xmlns:a16="http://schemas.microsoft.com/office/drawing/2014/main" id="{326508F5-72D8-1BFB-9F28-F265DC25B42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4453" r="2" b="18610"/>
          <a:stretch>
            <a:fillRect/>
          </a:stretch>
        </p:blipFill>
        <p:spPr>
          <a:xfrm>
            <a:off x="5646853" y="1095138"/>
            <a:ext cx="6024232" cy="538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7871989"/>
      </p:ext>
    </p:extLst>
  </p:cSld>
  <p:clrMapOvr>
    <a:masterClrMapping/>
  </p:clrMapOvr>
</p:sld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Grand écran</PresentationFormat>
  <Paragraphs>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Bierstadt</vt:lpstr>
      <vt:lpstr>GestaltVTI</vt:lpstr>
      <vt:lpstr>Labyrinthe scrach</vt:lpstr>
      <vt:lpstr>Le code secret</vt:lpstr>
      <vt:lpstr>Les déplacement, la mort et la victoire</vt:lpstr>
      <vt:lpstr>De la page de présentation au labyrinthe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acliche91 Alexis</cp:lastModifiedBy>
  <cp:revision>32</cp:revision>
  <dcterms:created xsi:type="dcterms:W3CDTF">2026-03-20T13:32:15Z</dcterms:created>
  <dcterms:modified xsi:type="dcterms:W3CDTF">2026-03-24T13:39:52Z</dcterms:modified>
</cp:coreProperties>
</file>