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6976B-BD84-F494-FBFF-6AB4991D9C25}" v="45" dt="2024-10-02T15:05:3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7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3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23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3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0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5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17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9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8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5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250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2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vion en avion avec stylets">
            <a:extLst>
              <a:ext uri="{FF2B5EF4-FFF2-40B4-BE49-F238E27FC236}">
                <a16:creationId xmlns:a16="http://schemas.microsoft.com/office/drawing/2014/main" id="{B3DA89EF-9FCB-EF15-AFF5-AE641D8C05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92" t="16051" r="-7" b="727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0612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50612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8345" y="1524001"/>
            <a:ext cx="3208866" cy="347838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Fusée de malek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8345" y="5145513"/>
            <a:ext cx="3208866" cy="738820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27B6-6A95-9A65-A942-B6208E693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61B71-52FE-6B1C-EB11-DEEA3C25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491007C0-3116-8EDD-12D8-685B940E6C20}"/>
              </a:ext>
            </a:extLst>
          </p:cNvPr>
          <p:cNvSpPr/>
          <p:nvPr/>
        </p:nvSpPr>
        <p:spPr>
          <a:xfrm>
            <a:off x="5856111" y="3541889"/>
            <a:ext cx="914400" cy="1893484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168BA11-7A3F-564F-B471-D021DEA6EF60}"/>
              </a:ext>
            </a:extLst>
          </p:cNvPr>
          <p:cNvSpPr/>
          <p:nvPr/>
        </p:nvSpPr>
        <p:spPr>
          <a:xfrm>
            <a:off x="5785555" y="2864556"/>
            <a:ext cx="1060703" cy="91440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D21E8D36-8E10-8AED-7F77-6F874CEA33D6}"/>
              </a:ext>
            </a:extLst>
          </p:cNvPr>
          <p:cNvSpPr/>
          <p:nvPr/>
        </p:nvSpPr>
        <p:spPr>
          <a:xfrm rot="-5400000">
            <a:off x="4938889" y="5051777"/>
            <a:ext cx="914400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7E0B656-DC63-B7C0-A3A6-49D377C17AC2}"/>
              </a:ext>
            </a:extLst>
          </p:cNvPr>
          <p:cNvSpPr/>
          <p:nvPr/>
        </p:nvSpPr>
        <p:spPr>
          <a:xfrm>
            <a:off x="6773332" y="5051777"/>
            <a:ext cx="914400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95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_2SEEDS">
      <a:dk1>
        <a:srgbClr val="000000"/>
      </a:dk1>
      <a:lt1>
        <a:srgbClr val="FFFFFF"/>
      </a:lt1>
      <a:dk2>
        <a:srgbClr val="243941"/>
      </a:dk2>
      <a:lt2>
        <a:srgbClr val="E7E2E8"/>
      </a:lt2>
      <a:accent1>
        <a:srgbClr val="23BA14"/>
      </a:accent1>
      <a:accent2>
        <a:srgbClr val="6AB220"/>
      </a:accent2>
      <a:accent3>
        <a:srgbClr val="21B952"/>
      </a:accent3>
      <a:accent4>
        <a:srgbClr val="D51785"/>
      </a:accent4>
      <a:accent5>
        <a:srgbClr val="E72947"/>
      </a:accent5>
      <a:accent6>
        <a:srgbClr val="D54817"/>
      </a:accent6>
      <a:hlink>
        <a:srgbClr val="3C86B9"/>
      </a:hlink>
      <a:folHlink>
        <a:srgbClr val="7F7F7F"/>
      </a:folHlink>
    </a:clrScheme>
    <a:fontScheme name="Dividend">
      <a:maj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DividendVTI</vt:lpstr>
      <vt:lpstr>Fusée de malek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25</cp:revision>
  <dcterms:created xsi:type="dcterms:W3CDTF">2024-10-02T14:57:03Z</dcterms:created>
  <dcterms:modified xsi:type="dcterms:W3CDTF">2024-10-02T15:06:30Z</dcterms:modified>
</cp:coreProperties>
</file>