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7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3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e image contenant toile, nuit, léger&#10;&#10;Le contenu généré par l’IA peut être incorrect.">
            <a:extLst>
              <a:ext uri="{FF2B5EF4-FFF2-40B4-BE49-F238E27FC236}">
                <a16:creationId xmlns:a16="http://schemas.microsoft.com/office/drawing/2014/main" id="{CE95B9BF-DBBE-F97B-1EC3-FB33E587C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43" b="219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E09933-0808-7A5A-76F9-9F7A006BB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fr-CA">
                <a:solidFill>
                  <a:srgbClr val="FFFFFF"/>
                </a:solidFill>
              </a:rPr>
              <a:t>Conquête spatiale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DE9036-6CC8-DB88-04DB-A2C68B444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Fait par Ludovick Thivierge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4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A6F82A-7940-588D-538C-26BC7F36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343" y="1137215"/>
            <a:ext cx="5804426" cy="33767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Neil Armstrong</a:t>
            </a:r>
          </a:p>
        </p:txBody>
      </p:sp>
      <p:pic>
        <p:nvPicPr>
          <p:cNvPr id="4" name="Image 3" descr="Une image contenant habits, combinaison pressurisée, astronaute, personne&#10;&#10;Le contenu généré par l’IA peut être incorrect.">
            <a:extLst>
              <a:ext uri="{FF2B5EF4-FFF2-40B4-BE49-F238E27FC236}">
                <a16:creationId xmlns:a16="http://schemas.microsoft.com/office/drawing/2014/main" id="{311DC1F2-AF02-70D2-34F3-BE000D45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35" y="644804"/>
            <a:ext cx="4459149" cy="5568391"/>
          </a:xfrm>
          <a:prstGeom prst="rect">
            <a:avLst/>
          </a:prstGeom>
        </p:spPr>
      </p:pic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343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A8E634B8-311A-4810-A5DB-7043D0280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343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5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62CF7E-D39E-07FB-3B44-BAC93229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5852162"/>
            <a:ext cx="5965190" cy="746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Nationalité</a:t>
            </a:r>
            <a:r>
              <a:rPr lang="en-US" dirty="0"/>
              <a:t> États-Unis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5EBACF-ABA7-567A-1D7B-C4CFDCB10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70" y="960864"/>
            <a:ext cx="8252460" cy="46420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9770" y="5719083"/>
            <a:ext cx="8229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1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31DE4-AF8F-3F63-D26A-915E2DC4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977" y="2198261"/>
            <a:ext cx="10691265" cy="1307592"/>
          </a:xfrm>
        </p:spPr>
        <p:txBody>
          <a:bodyPr>
            <a:noAutofit/>
          </a:bodyPr>
          <a:lstStyle/>
          <a:p>
            <a:r>
              <a:rPr lang="fr-CA" sz="9600" dirty="0"/>
              <a:t>Quand? 1930-2012</a:t>
            </a:r>
          </a:p>
        </p:txBody>
      </p:sp>
    </p:spTree>
    <p:extLst>
      <p:ext uri="{BB962C8B-B14F-4D97-AF65-F5344CB8AC3E}">
        <p14:creationId xmlns:p14="http://schemas.microsoft.com/office/powerpoint/2010/main" val="260762322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Calisto MT</vt:lpstr>
      <vt:lpstr>Univers Condensed</vt:lpstr>
      <vt:lpstr>ChronicleVTI</vt:lpstr>
      <vt:lpstr>Conquête spatiale</vt:lpstr>
      <vt:lpstr>Neil Armstrong</vt:lpstr>
      <vt:lpstr>Nationalité États-Unis</vt:lpstr>
      <vt:lpstr>Quand? 1930-2012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lthivierge81 Ludovick</dc:creator>
  <cp:lastModifiedBy>lthivierge81 Ludovick</cp:lastModifiedBy>
  <cp:revision>1</cp:revision>
  <dcterms:created xsi:type="dcterms:W3CDTF">2025-03-11T14:12:18Z</dcterms:created>
  <dcterms:modified xsi:type="dcterms:W3CDTF">2025-03-11T14:27:33Z</dcterms:modified>
</cp:coreProperties>
</file>