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2B181-8B09-ADD9-C449-AE045F5C4E61}" v="48" dt="2024-10-02T15:06:16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8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5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2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7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Feu de bengale allumé">
            <a:extLst>
              <a:ext uri="{FF2B5EF4-FFF2-40B4-BE49-F238E27FC236}">
                <a16:creationId xmlns:a16="http://schemas.microsoft.com/office/drawing/2014/main" id="{5BF315BF-8BAE-E6E3-5F5A-52773928FE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6250" b="625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C2EB32-D639-4B58-8F4E-29773F413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90950"/>
            <a:ext cx="12192000" cy="307185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417D82-BE76-40E7-A00B-F446EF4C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4899" y="4000725"/>
            <a:ext cx="2751165" cy="2768563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13AE74-48AC-4CEE-B42D-34990FA5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689575" y="3996264"/>
            <a:ext cx="2857502" cy="2875573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3888357"/>
            <a:ext cx="6826067" cy="2374287"/>
          </a:xfrm>
        </p:spPr>
        <p:txBody>
          <a:bodyPr anchor="ctr">
            <a:normAutofit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Fusée de Ludovick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Thivierge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0" y="3888359"/>
            <a:ext cx="3581400" cy="2374288"/>
          </a:xfrm>
        </p:spPr>
        <p:txBody>
          <a:bodyPr anchor="ctr">
            <a:normAutofit/>
          </a:bodyPr>
          <a:lstStyle/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5" name="Picture 4" descr="A rocket launching in the sky&#10;&#10;Description automatically generated">
            <a:extLst>
              <a:ext uri="{FF2B5EF4-FFF2-40B4-BE49-F238E27FC236}">
                <a16:creationId xmlns:a16="http://schemas.microsoft.com/office/drawing/2014/main" id="{BC591D67-FEE4-8840-150D-9245A67CC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419" y="1018456"/>
            <a:ext cx="3102633" cy="17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707BCC-AF3F-83F6-3ED2-6451D3EDEAC5}"/>
              </a:ext>
            </a:extLst>
          </p:cNvPr>
          <p:cNvSpPr/>
          <p:nvPr/>
        </p:nvSpPr>
        <p:spPr>
          <a:xfrm>
            <a:off x="5029200" y="2878666"/>
            <a:ext cx="1270000" cy="22013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1FB2C86-514C-0F1B-67B8-93B8E876C457}"/>
              </a:ext>
            </a:extLst>
          </p:cNvPr>
          <p:cNvSpPr/>
          <p:nvPr/>
        </p:nvSpPr>
        <p:spPr>
          <a:xfrm>
            <a:off x="4289245" y="1351152"/>
            <a:ext cx="2743200" cy="1524000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9D014D-CD42-D8BE-E629-3D6D7D8D10EE}"/>
              </a:ext>
            </a:extLst>
          </p:cNvPr>
          <p:cNvSpPr/>
          <p:nvPr/>
        </p:nvSpPr>
        <p:spPr>
          <a:xfrm>
            <a:off x="6289934" y="4326946"/>
            <a:ext cx="1270000" cy="1507066"/>
          </a:xfrm>
          <a:prstGeom prst="rt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D9BD6D6-FB5B-285B-33A7-DBA405FCE443}"/>
              </a:ext>
            </a:extLst>
          </p:cNvPr>
          <p:cNvSpPr/>
          <p:nvPr/>
        </p:nvSpPr>
        <p:spPr>
          <a:xfrm rot="-5400000">
            <a:off x="3658557" y="4456978"/>
            <a:ext cx="1477674" cy="1289810"/>
          </a:xfrm>
          <a:prstGeom prst="rt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7903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LuminousVTI</vt:lpstr>
      <vt:lpstr>Fusée de Ludovick Thivierge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29</cp:revision>
  <dcterms:created xsi:type="dcterms:W3CDTF">2024-10-02T14:57:46Z</dcterms:created>
  <dcterms:modified xsi:type="dcterms:W3CDTF">2024-10-02T15:07:32Z</dcterms:modified>
</cp:coreProperties>
</file>