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055582-9E3E-DD97-9658-3ECF3F6B891E}" v="78" dt="2025-01-21T15:23:42.2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fait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sz="3600" dirty="0">
                <a:latin typeface="Aptos Display"/>
              </a:rPr>
              <a:t>par Anthony Roy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13A420-9256-C60B-2ACF-2BF9E7DA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2417" y="365125"/>
            <a:ext cx="8631383" cy="1339418"/>
          </a:xfrm>
        </p:spPr>
        <p:txBody>
          <a:bodyPr/>
          <a:lstStyle/>
          <a:p>
            <a:r>
              <a:rPr lang="fr-FR" dirty="0"/>
              <a:t>Quel est le type de crane ?</a:t>
            </a:r>
          </a:p>
        </p:txBody>
      </p:sp>
      <p:pic>
        <p:nvPicPr>
          <p:cNvPr id="7" name="Espace réservé du contenu 6" descr="Une image contenant os, mammifère, crâne, mâchoire&#10;&#10;Le contenu généré par l’IA peut être incorrect.">
            <a:extLst>
              <a:ext uri="{FF2B5EF4-FFF2-40B4-BE49-F238E27FC236}">
                <a16:creationId xmlns:a16="http://schemas.microsoft.com/office/drawing/2014/main" id="{078A8F05-BCFD-1434-D625-E491A916DE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53448" y="1964931"/>
            <a:ext cx="5418253" cy="3556974"/>
          </a:xfrm>
        </p:spPr>
      </p:pic>
    </p:spTree>
    <p:extLst>
      <p:ext uri="{BB962C8B-B14F-4D97-AF65-F5344CB8AC3E}">
        <p14:creationId xmlns:p14="http://schemas.microsoft.com/office/powerpoint/2010/main" val="3416835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2A741-CE19-24DE-83A6-D24A7A570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br>
              <a:rPr lang="fr-FR" dirty="0"/>
            </a:br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0CD813-333E-33DF-CE7D-ADD0D8F60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9939" y="3042994"/>
            <a:ext cx="7334806" cy="31616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z="4400" dirty="0"/>
              <a:t>carnivore</a:t>
            </a:r>
          </a:p>
        </p:txBody>
      </p:sp>
    </p:spTree>
    <p:extLst>
      <p:ext uri="{BB962C8B-B14F-4D97-AF65-F5344CB8AC3E}">
        <p14:creationId xmlns:p14="http://schemas.microsoft.com/office/powerpoint/2010/main" val="1394594108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fait </vt:lpstr>
      <vt:lpstr>Quel est le type de crane ?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32</cp:revision>
  <dcterms:created xsi:type="dcterms:W3CDTF">2025-01-21T15:11:51Z</dcterms:created>
  <dcterms:modified xsi:type="dcterms:W3CDTF">2025-01-21T15:24:36Z</dcterms:modified>
</cp:coreProperties>
</file>