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11784D-3D3F-39EA-C9F2-407CCB6541DA}" v="69" dt="2024-10-02T15:10:13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07/11/2024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Fusée de Thomas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angle rectangle 2">
            <a:extLst>
              <a:ext uri="{FF2B5EF4-FFF2-40B4-BE49-F238E27FC236}">
                <a16:creationId xmlns:a16="http://schemas.microsoft.com/office/drawing/2014/main" id="{E8A4F97B-1AD2-3796-2419-BC47180CBC1E}"/>
              </a:ext>
            </a:extLst>
          </p:cNvPr>
          <p:cNvSpPr/>
          <p:nvPr/>
        </p:nvSpPr>
        <p:spPr>
          <a:xfrm>
            <a:off x="6148398" y="5610686"/>
            <a:ext cx="823024" cy="107574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C000"/>
              </a:solidFill>
            </a:endParaRPr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87F578A4-E3F9-83C5-1079-7B87367C9F0B}"/>
              </a:ext>
            </a:extLst>
          </p:cNvPr>
          <p:cNvSpPr/>
          <p:nvPr/>
        </p:nvSpPr>
        <p:spPr>
          <a:xfrm flipH="1">
            <a:off x="4556663" y="5607490"/>
            <a:ext cx="680208" cy="10783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6132F6-FA45-38F7-6067-F399A3D943FA}"/>
              </a:ext>
            </a:extLst>
          </p:cNvPr>
          <p:cNvSpPr/>
          <p:nvPr/>
        </p:nvSpPr>
        <p:spPr>
          <a:xfrm>
            <a:off x="5233359" y="1509622"/>
            <a:ext cx="920150" cy="457199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152426E9-67EC-6B55-50CF-989877A57F6D}"/>
              </a:ext>
            </a:extLst>
          </p:cNvPr>
          <p:cNvSpPr/>
          <p:nvPr/>
        </p:nvSpPr>
        <p:spPr>
          <a:xfrm>
            <a:off x="5046450" y="172527"/>
            <a:ext cx="1207699" cy="1538378"/>
          </a:xfrm>
          <a:prstGeom prst="triangle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909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Fusée de Thomas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40</cp:revision>
  <dcterms:created xsi:type="dcterms:W3CDTF">2024-10-02T14:56:32Z</dcterms:created>
  <dcterms:modified xsi:type="dcterms:W3CDTF">2024-11-07T15:43:31Z</dcterms:modified>
</cp:coreProperties>
</file>