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8415BE-C3AF-A098-E299-282DBC1AD360}" v="48" dt="2024-10-02T15:07:04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995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784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732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824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063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249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3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108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9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556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962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Tubes de lancement">
            <a:extLst>
              <a:ext uri="{FF2B5EF4-FFF2-40B4-BE49-F238E27FC236}">
                <a16:creationId xmlns:a16="http://schemas.microsoft.com/office/drawing/2014/main" id="{9B87B66B-E9A6-13A9-FB26-668B3044F27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13918" r="6" b="167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Fusée de Alec Lefrançois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5A2CBEC-4F23-437D-9D03-9968C9B79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94120" y="-1094120"/>
            <a:ext cx="1085312" cy="327355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264A856-A4F6-4068-9AC3-7B38A00D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983E8C-44FB-463B-B6B0-B53E96ACC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AD7FCC-3422-42C3-A2AD-69ADFEA6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ECA670-C540-4DCE-8F03-EC843D518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ECB6083-DDE0-460C-987E-E64587630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378004C4-6786-473C-BB2A-AAA6EF115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455376B6-DAB5-4A34-A8BE-15DE02CAF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EC2A85A1-668E-48DF-A484-FADE64BE6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D16C5EE-54EB-4800-8860-E622EEDE84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DC72A1-F371-302F-37D6-011D76FA3209}"/>
              </a:ext>
            </a:extLst>
          </p:cNvPr>
          <p:cNvSpPr/>
          <p:nvPr/>
        </p:nvSpPr>
        <p:spPr>
          <a:xfrm>
            <a:off x="5418666" y="2065866"/>
            <a:ext cx="1066800" cy="304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F4BCC220-8E66-6B66-30A3-D2DA3B77E0F0}"/>
              </a:ext>
            </a:extLst>
          </p:cNvPr>
          <p:cNvSpPr/>
          <p:nvPr/>
        </p:nvSpPr>
        <p:spPr>
          <a:xfrm>
            <a:off x="5180450" y="589472"/>
            <a:ext cx="1539240" cy="147828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0A9400F-6646-7AB6-D4FF-6F81677FDD58}"/>
              </a:ext>
            </a:extLst>
          </p:cNvPr>
          <p:cNvSpPr/>
          <p:nvPr/>
        </p:nvSpPr>
        <p:spPr>
          <a:xfrm>
            <a:off x="6478725" y="5000158"/>
            <a:ext cx="853440" cy="10668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CEBAE965-C4F8-3AE2-53BA-D6F6E4EE3D92}"/>
              </a:ext>
            </a:extLst>
          </p:cNvPr>
          <p:cNvSpPr/>
          <p:nvPr/>
        </p:nvSpPr>
        <p:spPr>
          <a:xfrm rot="-5400000">
            <a:off x="4418162" y="4950412"/>
            <a:ext cx="960120" cy="105156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25188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_2SEEDS">
      <a:dk1>
        <a:srgbClr val="000000"/>
      </a:dk1>
      <a:lt1>
        <a:srgbClr val="FFFFFF"/>
      </a:lt1>
      <a:dk2>
        <a:srgbClr val="41242D"/>
      </a:dk2>
      <a:lt2>
        <a:srgbClr val="E8E5E2"/>
      </a:lt2>
      <a:accent1>
        <a:srgbClr val="7F9CBA"/>
      </a:accent1>
      <a:accent2>
        <a:srgbClr val="82A8AB"/>
      </a:accent2>
      <a:accent3>
        <a:srgbClr val="969AC6"/>
      </a:accent3>
      <a:accent4>
        <a:srgbClr val="BA897F"/>
      </a:accent4>
      <a:accent5>
        <a:srgbClr val="B79D7A"/>
      </a:accent5>
      <a:accent6>
        <a:srgbClr val="A4A470"/>
      </a:accent6>
      <a:hlink>
        <a:srgbClr val="9C7D5E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RocaVTI</vt:lpstr>
      <vt:lpstr>Fusée de Alec Lefrançois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2024-10-02T14:58:15Z</dcterms:created>
  <dcterms:modified xsi:type="dcterms:W3CDTF">2024-10-02T15:07:51Z</dcterms:modified>
</cp:coreProperties>
</file>