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8415BE-C3AF-A098-E299-282DBC1AD360}" v="48" dt="2024-10-02T15:07:04.3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2" y="1122363"/>
            <a:ext cx="10072922" cy="197834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2" y="3509963"/>
            <a:ext cx="10072922" cy="1747837"/>
          </a:xfrm>
        </p:spPr>
        <p:txBody>
          <a:bodyPr>
            <a:normAutofit/>
          </a:bodyPr>
          <a:lstStyle>
            <a:lvl1pPr marL="0" indent="0" algn="l">
              <a:buNone/>
              <a:defRPr sz="2000" i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24C6359-9BB8-4148-8114-537E698DA205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352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1B01909-73B8-4486-A749-C643B1D7E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5E279D86-4533-45F1-B0AA-D237399A5ED5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764FD722-CB31-4326-ADD8-CBA52FD1FF5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24E4BCEC-8B0A-444E-8509-1B3BB0449E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9DB36622-1DC7-4B17-8984-588BA8999FF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51B97AF0-1974-42B9-B5FC-A332C52E827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5A298AD-BE5D-4BE1-8CDF-DBFB42D63FE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69959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9BD0-10DB-43E7-8F22-40B3D51B8FC3}" type="datetime1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12EF7969-DB38-4989-A65C-9D190A245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33456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2145BE25-C437-45FE-A3D3-BBAAF108CC9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4A9D0FA0-682C-4076-B779-D865AEEFC66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B60163C-1A2D-4F00-BC61-8A3C11E2D2BE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3FF8D873-9CF9-4A0A-A7B8-875C0B8233D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2B645470-F624-4417-A8A4-FC242E43C9DB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ECC7EFEF-6B2A-4210-9275-0077ACF2827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47844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974374" y="787067"/>
            <a:ext cx="2628900" cy="53898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5719" y="787067"/>
            <a:ext cx="7039402" cy="53898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C79C-F566-427A-93F6-434A4E613134}" type="datetime1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88F505F-2957-41FC-9AAA-962853A67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5400000">
            <a:off x="7283627" y="125032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091A36EB-8545-4EFE-B619-165D36D644D1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8D075D29-6706-486B-A55A-13866882BA88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FAE751A-10F0-48F2-BBC3-D2FE499B34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52289CAF-683C-4BCC-8AA5-95A3BF799B0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BC8403A-C46F-4DA1-A015-00A80215F289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A797D957-3A2C-42DF-B73E-CBB47BE036B7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4732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/>
          <a:p>
            <a:fld id="{9376191F-481E-48E9-BB9A-369A67A7362D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AC552FEA-472E-4E74-B31D-531852C19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059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41DF3078-C636-4776-A616-D5BF3BC280C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0D1A27FA-1310-4BC3-A071-1566746B2FB1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99ACB9EB-84FE-4B33-9EF9-4EC7DAC25DD5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826E5EFB-0EF9-4DB8-99CB-5DD72009DB2C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86238E12-0689-4123-8B2E-E1CCFCC4C88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8538CF67-A00E-4955-A447-001BE02E771A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0824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10072922" cy="2313641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3509963"/>
            <a:ext cx="10072922" cy="25796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77DE-DD04-48CC-9C18-7BE9FF2DEB6B}" type="datetime1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37B4CDD2-E09A-418A-9131-FBDEE440A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8852E5FB-B268-4CCA-8E55-803038F7A00D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A1C9CBB3-97C0-4A35-9088-C69233F5CEE7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1610871-AEE9-46EB-9D27-BA1D9D688124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27478059-2A11-484D-A2D7-199F74778E50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0EC0886-DDB9-47F1-9414-C121C1D3F954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66A10427-DF20-4284-B215-EABA4D366E20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60637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717" y="2521885"/>
            <a:ext cx="4645152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2136" y="2521885"/>
            <a:ext cx="4611138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55ED-7101-4D18-A8AE-3B5E4CB87EA5}" type="datetime1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0CB61A83-9419-49FC-8074-2AB3D34FA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963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BCD12E57-97FB-48D8-81CC-7C37E8947CB4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E487641C-E83B-4134-88C9-1D23D5FA1836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B99AB7A6-A88C-44E1-A9DE-4126B957F88A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FF0D518-1D17-44C7-BF73-7C980481DB5B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A7A3E12-61E8-41A0-A459-15BF375FA945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9E5E4A56-9100-4D60-8A34-0FE116F41FF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02497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7"/>
            <a:ext cx="100729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521884"/>
            <a:ext cx="4845387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352" y="3366390"/>
            <a:ext cx="4845387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34025" y="2521884"/>
            <a:ext cx="4869249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34025" y="3366390"/>
            <a:ext cx="4869249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F23D-51F6-4C94-8CD5-B9ABBF67EE23}" type="datetime1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32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8" y="787068"/>
            <a:ext cx="1007755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702F-6367-4FD1-89A8-3744BE6BA9A2}" type="datetime1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aphic 78">
            <a:extLst>
              <a:ext uri="{FF2B5EF4-FFF2-40B4-BE49-F238E27FC236}">
                <a16:creationId xmlns:a16="http://schemas.microsoft.com/office/drawing/2014/main" id="{AC45ECC6-E29C-40EF-A7C9-5A17DAFD4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5233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7" name="Graphic 78">
              <a:extLst>
                <a:ext uri="{FF2B5EF4-FFF2-40B4-BE49-F238E27FC236}">
                  <a16:creationId xmlns:a16="http://schemas.microsoft.com/office/drawing/2014/main" id="{8DA0D497-8E8F-426A-8172-894BE03F70F6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aphic 78">
              <a:extLst>
                <a:ext uri="{FF2B5EF4-FFF2-40B4-BE49-F238E27FC236}">
                  <a16:creationId xmlns:a16="http://schemas.microsoft.com/office/drawing/2014/main" id="{8C0459EF-3B70-4083-8845-3A9AF847E805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9" name="Graphic 78">
                <a:extLst>
                  <a:ext uri="{FF2B5EF4-FFF2-40B4-BE49-F238E27FC236}">
                    <a16:creationId xmlns:a16="http://schemas.microsoft.com/office/drawing/2014/main" id="{53BF2B58-70F8-4288-85AB-CBDA723CDFCC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569E551-A5A0-4A8F-B999-3A6D104814A2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0FB69EB5-D9AC-46E7-934E-32999C39B2E6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6EABC49A-B4ED-44E4-ADB7-E432734A7C9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5108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99BD-4B4F-4460-B452-0E8146ACCF8F}" type="datetime1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9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4315386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420086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4315386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D34C-1867-42A9-AC54-D15ADD8A65E7}" type="datetime1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839DB371-B90D-44CB-A4AF-C7BDBFD0A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0C845011-2FC2-40F7-B0C6-49CBBA72B9C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2BC78B8-5139-436F-AD47-3CC03903FDD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F9DC17BA-1278-45C9-B1BF-B9F1518E1F29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9637B9F-CC26-4669-81F0-A942B4F72D61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2BB8F115-0030-47B4-BAF4-C15D1EA27B11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662F9949-4F1A-4708-824B-E876E9BEDA1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9556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3932237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4200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33E9-A654-4C17-8C3C-DDCAC83D6EBF}" type="datetime1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7627CBC2-9DC2-4EE8-A2D5-849E30F22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9FB4AEFC-63AB-4831-8EC1-E8145604D8D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11E1337-D5DA-408D-91F3-A6A35FCDD0B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1E473FA4-FD80-4D04-AAC5-63B9A4D80778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FCB457B9-48DE-4921-8C3F-996598075B1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53C9DB95-9A61-4553-8D82-D2BE26FCBC6E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0EAE371F-24C9-4738-834F-FAF5A5C9ACE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6962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5959F4-53DA-47FF-BC24-1E5B75C69876}"/>
              </a:ext>
            </a:extLst>
          </p:cNvPr>
          <p:cNvSpPr/>
          <p:nvPr/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7CF83E8-F6F0-41E3-B580-7412A04DDFB5}"/>
              </a:ext>
            </a:extLst>
          </p:cNvPr>
          <p:cNvGrpSpPr/>
          <p:nvPr/>
        </p:nvGrpSpPr>
        <p:grpSpPr>
          <a:xfrm>
            <a:off x="10776050" y="5204030"/>
            <a:ext cx="886141" cy="802497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</a:extLst>
            </p:cNvPr>
            <p:cNvSpPr/>
            <p:nvPr/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</a:extLst>
            </p:cNvPr>
            <p:cNvSpPr/>
            <p:nvPr/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</a:extLst>
            </p:cNvPr>
            <p:cNvSpPr/>
            <p:nvPr/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4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</a:extLst>
            </p:cNvPr>
            <p:cNvSpPr/>
            <p:nvPr/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</a:extLst>
            </p:cNvPr>
            <p:cNvSpPr/>
            <p:nvPr/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</a:extLst>
            </p:cNvPr>
            <p:cNvSpPr/>
            <p:nvPr/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</a:extLst>
            </p:cNvPr>
            <p:cNvSpPr/>
            <p:nvPr/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9226104-0061-4319-8237-9C001BF85D49}"/>
              </a:ext>
            </a:extLst>
          </p:cNvPr>
          <p:cNvSpPr/>
          <p:nvPr/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1007755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717" y="2521885"/>
            <a:ext cx="10077557" cy="3549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5718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69D389-4C4C-4FD7-9E6B-9F44477F0EB8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18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55367" y="6356350"/>
            <a:ext cx="529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6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78" r:id="rId6"/>
    <p:sldLayoutId id="2147483674" r:id="rId7"/>
    <p:sldLayoutId id="2147483675" r:id="rId8"/>
    <p:sldLayoutId id="2147483676" r:id="rId9"/>
    <p:sldLayoutId id="2147483677" r:id="rId10"/>
    <p:sldLayoutId id="214748367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5D0B0D3-D735-4619-AA45-B57B791E1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 descr="Tubes de lancement">
            <a:extLst>
              <a:ext uri="{FF2B5EF4-FFF2-40B4-BE49-F238E27FC236}">
                <a16:creationId xmlns:a16="http://schemas.microsoft.com/office/drawing/2014/main" id="{9B87B66B-E9A6-13A9-FB26-668B3044F27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t="13918" r="6" b="1671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9238" y="1145080"/>
            <a:ext cx="9090476" cy="2179601"/>
          </a:xfrm>
        </p:spPr>
        <p:txBody>
          <a:bodyPr anchor="b">
            <a:normAutofit/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Fusée de Alec Lefrançois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99029" y="3774105"/>
            <a:ext cx="6190895" cy="1633040"/>
          </a:xfrm>
        </p:spPr>
        <p:txBody>
          <a:bodyPr anchor="t">
            <a:normAutofit/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5A2CBEC-4F23-437D-9D03-9968C9B79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094120" y="-1094120"/>
            <a:ext cx="1085312" cy="3273554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aphic 78">
            <a:extLst>
              <a:ext uri="{FF2B5EF4-FFF2-40B4-BE49-F238E27FC236}">
                <a16:creationId xmlns:a16="http://schemas.microsoft.com/office/drawing/2014/main" id="{DBBA0A0D-8F6A-400A-9E49-8C008E2C7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08356" y="3533292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14" name="Graphic 78">
              <a:extLst>
                <a:ext uri="{FF2B5EF4-FFF2-40B4-BE49-F238E27FC236}">
                  <a16:creationId xmlns:a16="http://schemas.microsoft.com/office/drawing/2014/main" id="{A5DD701E-4BC9-48E3-AF4F-013B52D63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aphic 78">
              <a:extLst>
                <a:ext uri="{FF2B5EF4-FFF2-40B4-BE49-F238E27FC236}">
                  <a16:creationId xmlns:a16="http://schemas.microsoft.com/office/drawing/2014/main" id="{FB658B62-664D-4B3B-BBDA-235666290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6" name="Graphic 78">
                <a:extLst>
                  <a:ext uri="{FF2B5EF4-FFF2-40B4-BE49-F238E27FC236}">
                    <a16:creationId xmlns:a16="http://schemas.microsoft.com/office/drawing/2014/main" id="{B11F9D25-67B1-4BDB-A290-97B93A19DF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Graphic 78">
                <a:extLst>
                  <a:ext uri="{FF2B5EF4-FFF2-40B4-BE49-F238E27FC236}">
                    <a16:creationId xmlns:a16="http://schemas.microsoft.com/office/drawing/2014/main" id="{B9D5C40A-1B1B-4C25-9707-E8F1CF6EEC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Graphic 78">
                <a:extLst>
                  <a:ext uri="{FF2B5EF4-FFF2-40B4-BE49-F238E27FC236}">
                    <a16:creationId xmlns:a16="http://schemas.microsoft.com/office/drawing/2014/main" id="{2DD0C1D6-FF64-45AB-8775-83AB3C470B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Graphic 78">
                <a:extLst>
                  <a:ext uri="{FF2B5EF4-FFF2-40B4-BE49-F238E27FC236}">
                    <a16:creationId xmlns:a16="http://schemas.microsoft.com/office/drawing/2014/main" id="{15AFBB84-8485-4329-89FC-04663D985B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6264A856-A4F6-4068-9AC3-7B38A00DA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2983E8C-44FB-463B-B6B0-B53E96ACCD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76050" y="5204025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6AD7FCC-3422-42C3-A2AD-69ADFEA6E3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4ECA670-C540-4DCE-8F03-EC843D518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ECB6083-DDE0-460C-987E-E64587630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7" name="Graphic 12">
              <a:extLst>
                <a:ext uri="{FF2B5EF4-FFF2-40B4-BE49-F238E27FC236}">
                  <a16:creationId xmlns:a16="http://schemas.microsoft.com/office/drawing/2014/main" id="{378004C4-6786-473C-BB2A-AAA6EF1151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Graphic 15">
              <a:extLst>
                <a:ext uri="{FF2B5EF4-FFF2-40B4-BE49-F238E27FC236}">
                  <a16:creationId xmlns:a16="http://schemas.microsoft.com/office/drawing/2014/main" id="{455376B6-DAB5-4A34-A8BE-15DE02CAF5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15">
              <a:extLst>
                <a:ext uri="{FF2B5EF4-FFF2-40B4-BE49-F238E27FC236}">
                  <a16:creationId xmlns:a16="http://schemas.microsoft.com/office/drawing/2014/main" id="{EC2A85A1-668E-48DF-A484-FADE64BE61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6D16C5EE-54EB-4800-8860-E622EEDE84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4DC72A1-F371-302F-37D6-011D76FA3209}"/>
              </a:ext>
            </a:extLst>
          </p:cNvPr>
          <p:cNvSpPr/>
          <p:nvPr/>
        </p:nvSpPr>
        <p:spPr>
          <a:xfrm>
            <a:off x="5418666" y="2065866"/>
            <a:ext cx="1066800" cy="3048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F4BCC220-8E66-6B66-30A3-D2DA3B77E0F0}"/>
              </a:ext>
            </a:extLst>
          </p:cNvPr>
          <p:cNvSpPr/>
          <p:nvPr/>
        </p:nvSpPr>
        <p:spPr>
          <a:xfrm>
            <a:off x="5180450" y="589472"/>
            <a:ext cx="1539240" cy="147828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F0A9400F-6646-7AB6-D4FF-6F81677FDD58}"/>
              </a:ext>
            </a:extLst>
          </p:cNvPr>
          <p:cNvSpPr/>
          <p:nvPr/>
        </p:nvSpPr>
        <p:spPr>
          <a:xfrm>
            <a:off x="6478725" y="5000158"/>
            <a:ext cx="853440" cy="1066800"/>
          </a:xfrm>
          <a:prstGeom prst="rt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CEBAE965-C4F8-3AE2-53BA-D6F6E4EE3D92}"/>
              </a:ext>
            </a:extLst>
          </p:cNvPr>
          <p:cNvSpPr/>
          <p:nvPr/>
        </p:nvSpPr>
        <p:spPr>
          <a:xfrm rot="-5400000">
            <a:off x="4418162" y="4950412"/>
            <a:ext cx="960120" cy="1051560"/>
          </a:xfrm>
          <a:prstGeom prst="rt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25188"/>
      </p:ext>
    </p:extLst>
  </p:cSld>
  <p:clrMapOvr>
    <a:masterClrMapping/>
  </p:clrMapOvr>
</p:sld>
</file>

<file path=ppt/theme/theme1.xml><?xml version="1.0" encoding="utf-8"?>
<a:theme xmlns:a="http://schemas.openxmlformats.org/drawingml/2006/main" name="RocaVTI">
  <a:themeElements>
    <a:clrScheme name="AnalogousFromLightSeed_2SEEDS">
      <a:dk1>
        <a:srgbClr val="000000"/>
      </a:dk1>
      <a:lt1>
        <a:srgbClr val="FFFFFF"/>
      </a:lt1>
      <a:dk2>
        <a:srgbClr val="41242D"/>
      </a:dk2>
      <a:lt2>
        <a:srgbClr val="E8E5E2"/>
      </a:lt2>
      <a:accent1>
        <a:srgbClr val="7F9CBA"/>
      </a:accent1>
      <a:accent2>
        <a:srgbClr val="82A8AB"/>
      </a:accent2>
      <a:accent3>
        <a:srgbClr val="969AC6"/>
      </a:accent3>
      <a:accent4>
        <a:srgbClr val="BA897F"/>
      </a:accent4>
      <a:accent5>
        <a:srgbClr val="B79D7A"/>
      </a:accent5>
      <a:accent6>
        <a:srgbClr val="A4A470"/>
      </a:accent6>
      <a:hlink>
        <a:srgbClr val="9C7D5E"/>
      </a:hlink>
      <a:folHlink>
        <a:srgbClr val="7F7F7F"/>
      </a:folHlink>
    </a:clrScheme>
    <a:fontScheme name="Custom 36">
      <a:majorFont>
        <a:latin typeface="Georgia Pro Semibol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ocaVTI" id="{D79FE1D1-0489-4A69-8531-D0B8CDC31CBE}" vid="{CEBA7FE6-C04B-474E-964F-B022887AD1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RocaVTI</vt:lpstr>
      <vt:lpstr>Fusée de Alec Lefrançois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32</cp:revision>
  <dcterms:created xsi:type="dcterms:W3CDTF">2024-10-02T14:58:15Z</dcterms:created>
  <dcterms:modified xsi:type="dcterms:W3CDTF">2024-10-02T15:07:51Z</dcterms:modified>
</cp:coreProperties>
</file>