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152D846-A6B9-39FD-83F4-79D7642DC806}" v="30" dt="2024-10-02T15:05:54.7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err="1"/>
              <a:t>Fusée</a:t>
            </a:r>
            <a:r>
              <a:rPr lang="en-US" b="1" dirty="0"/>
              <a:t> de Alexis Laverdière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7C8C6E-3AB4-1C46-F5FA-835F6A73F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A37B05-4C6F-13D8-27DF-A1FD76B61BBE}"/>
              </a:ext>
            </a:extLst>
          </p:cNvPr>
          <p:cNvSpPr>
            <a:spLocks noGrp="1"/>
          </p:cNvSpPr>
          <p:nvPr>
            <p:ph idx="1"/>
          </p:nvPr>
        </p:nvSpPr>
        <p:spPr>
          <a:prstGeom prst="triangle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94D78CA-D4F0-FA2A-A4CC-BCDE370313B1}"/>
              </a:ext>
            </a:extLst>
          </p:cNvPr>
          <p:cNvSpPr/>
          <p:nvPr/>
        </p:nvSpPr>
        <p:spPr>
          <a:xfrm>
            <a:off x="4297680" y="2758440"/>
            <a:ext cx="731520" cy="239268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Isosceles Triangle 4">
            <a:extLst>
              <a:ext uri="{FF2B5EF4-FFF2-40B4-BE49-F238E27FC236}">
                <a16:creationId xmlns:a16="http://schemas.microsoft.com/office/drawing/2014/main" id="{A1915854-8979-25BE-2EC5-E1A7960EA9A5}"/>
              </a:ext>
            </a:extLst>
          </p:cNvPr>
          <p:cNvSpPr/>
          <p:nvPr/>
        </p:nvSpPr>
        <p:spPr>
          <a:xfrm>
            <a:off x="4145280" y="1950720"/>
            <a:ext cx="1051560" cy="838200"/>
          </a:xfrm>
          <a:prstGeom prst="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>
            <a:extLst>
              <a:ext uri="{FF2B5EF4-FFF2-40B4-BE49-F238E27FC236}">
                <a16:creationId xmlns:a16="http://schemas.microsoft.com/office/drawing/2014/main" id="{A3193CC4-64D1-791B-5AE6-104FBA98FF71}"/>
              </a:ext>
            </a:extLst>
          </p:cNvPr>
          <p:cNvSpPr/>
          <p:nvPr/>
        </p:nvSpPr>
        <p:spPr>
          <a:xfrm>
            <a:off x="5044440" y="4785360"/>
            <a:ext cx="594360" cy="899160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Triangle 7">
            <a:extLst>
              <a:ext uri="{FF2B5EF4-FFF2-40B4-BE49-F238E27FC236}">
                <a16:creationId xmlns:a16="http://schemas.microsoft.com/office/drawing/2014/main" id="{EF2D077C-A223-E820-6C93-61144D28E713}"/>
              </a:ext>
            </a:extLst>
          </p:cNvPr>
          <p:cNvSpPr/>
          <p:nvPr/>
        </p:nvSpPr>
        <p:spPr>
          <a:xfrm flipH="1">
            <a:off x="3649836" y="4782772"/>
            <a:ext cx="655607" cy="902611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220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Fusée de Alexis Laverdière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17</cp:revision>
  <dcterms:created xsi:type="dcterms:W3CDTF">2024-10-02T14:57:34Z</dcterms:created>
  <dcterms:modified xsi:type="dcterms:W3CDTF">2024-10-02T15:06:23Z</dcterms:modified>
</cp:coreProperties>
</file>