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5DD0BC-5608-8396-759F-9C881D5F7102}" v="188" dt="2025-02-04T15:29:17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Cycle de vie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sz="2800" dirty="0"/>
              <a:t>Fait par :  Arianne Guerra-Tanguay</a:t>
            </a: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2FFEC8D-B666-2F5C-82CF-B17B82BF6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                           Germination </a:t>
            </a:r>
          </a:p>
        </p:txBody>
      </p:sp>
      <p:pic>
        <p:nvPicPr>
          <p:cNvPr id="4" name="Espace réservé du contenu 3" descr="Germination - The Daily Garden">
            <a:extLst>
              <a:ext uri="{FF2B5EF4-FFF2-40B4-BE49-F238E27FC236}">
                <a16:creationId xmlns:a16="http://schemas.microsoft.com/office/drawing/2014/main" id="{9904F075-BEC1-0EED-6AB1-55476028D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536" y="1966293"/>
            <a:ext cx="10858927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6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489777-B91C-570D-A388-028D6FFDA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14855"/>
            <a:ext cx="9144000" cy="7867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 Floraison </a:t>
            </a:r>
          </a:p>
        </p:txBody>
      </p:sp>
      <p:pic>
        <p:nvPicPr>
          <p:cNvPr id="24" name="Picture 4" descr="Fleurs violettes sur un arbre">
            <a:extLst>
              <a:ext uri="{FF2B5EF4-FFF2-40B4-BE49-F238E27FC236}">
                <a16:creationId xmlns:a16="http://schemas.microsoft.com/office/drawing/2014/main" id="{9F2A0153-0DF3-AEA0-1848-EB9188BCD2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66" b="35541"/>
          <a:stretch/>
        </p:blipFill>
        <p:spPr>
          <a:xfrm>
            <a:off x="20" y="10"/>
            <a:ext cx="12191980" cy="4605671"/>
          </a:xfrm>
          <a:prstGeom prst="rect">
            <a:avLst/>
          </a:prstGeom>
        </p:spPr>
      </p:pic>
      <p:grpSp>
        <p:nvGrpSpPr>
          <p:cNvPr id="57" name="Group 30">
            <a:extLst>
              <a:ext uri="{FF2B5EF4-FFF2-40B4-BE49-F238E27FC236}">
                <a16:creationId xmlns:a16="http://schemas.microsoft.com/office/drawing/2014/main" id="{FB7FB62D-DD5B-C587-F53F-679128D41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439" y="4525778"/>
            <a:ext cx="12207200" cy="123363"/>
            <a:chOff x="-5025" y="6737718"/>
            <a:chExt cx="12207200" cy="12336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474BA53-241B-ACB6-E742-B074F40EB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797B091-2608-7480-FE24-507CC5333A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9154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C54423-C7A8-BB2F-A27D-6E9E70BEC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14855"/>
            <a:ext cx="9144000" cy="7867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/>
              <a:t>                                  pollinisation</a:t>
            </a:r>
          </a:p>
        </p:txBody>
      </p:sp>
      <p:pic>
        <p:nvPicPr>
          <p:cNvPr id="4" name="Espace réservé du contenu 3" descr="Attirer les pollinisateurs dans votre jardin - Mjardiner">
            <a:extLst>
              <a:ext uri="{FF2B5EF4-FFF2-40B4-BE49-F238E27FC236}">
                <a16:creationId xmlns:a16="http://schemas.microsoft.com/office/drawing/2014/main" id="{0CAD5F33-2871-577F-E211-8A2DF5632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9500" b="2740"/>
          <a:stretch/>
        </p:blipFill>
        <p:spPr>
          <a:xfrm>
            <a:off x="20" y="10"/>
            <a:ext cx="12191980" cy="4605671"/>
          </a:xfrm>
          <a:prstGeom prst="rect">
            <a:avLst/>
          </a:prstGeom>
        </p:spPr>
      </p:pic>
      <p:grpSp>
        <p:nvGrpSpPr>
          <p:cNvPr id="18" name="Group 8">
            <a:extLst>
              <a:ext uri="{FF2B5EF4-FFF2-40B4-BE49-F238E27FC236}">
                <a16:creationId xmlns:a16="http://schemas.microsoft.com/office/drawing/2014/main" id="{FB7FB62D-DD5B-C587-F53F-679128D41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439" y="4525778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74BA53-241B-ACB6-E742-B074F40EB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797B091-2608-7480-FE24-507CC5333A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4374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8">
            <a:extLst>
              <a:ext uri="{FF2B5EF4-FFF2-40B4-BE49-F238E27FC236}">
                <a16:creationId xmlns:a16="http://schemas.microsoft.com/office/drawing/2014/main" id="{6E61B563-A4B2-5783-81AF-A2A053D74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352229"/>
            <a:ext cx="12192000" cy="1519356"/>
            <a:chOff x="0" y="-29768"/>
            <a:chExt cx="12202174" cy="15193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633BBC-8C60-7DC4-F0CC-CE3225109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CC98078-F2A2-725C-ED61-320B63B69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289101" y="-1429602"/>
              <a:ext cx="1507122" cy="4319024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CD4C03-24F0-57A9-530E-8F2ABABDC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80884" y="-2910652"/>
              <a:ext cx="1519356" cy="7281123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FC4121F2-A66F-95AC-9AD4-35060158F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9902"/>
            <a:ext cx="6924026" cy="91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Fécondation </a:t>
            </a:r>
          </a:p>
        </p:txBody>
      </p:sp>
      <p:pic>
        <p:nvPicPr>
          <p:cNvPr id="4" name="Espace réservé du contenu 3" descr="Fécondation et début de la grossesse | Dossier">
            <a:extLst>
              <a:ext uri="{FF2B5EF4-FFF2-40B4-BE49-F238E27FC236}">
                <a16:creationId xmlns:a16="http://schemas.microsoft.com/office/drawing/2014/main" id="{52729E16-C79E-C5DC-37F2-23A855048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5578"/>
          <a:stretch/>
        </p:blipFill>
        <p:spPr>
          <a:xfrm>
            <a:off x="1" y="10"/>
            <a:ext cx="12191998" cy="535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49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0C2F5B-BA54-94D3-B583-B0BD1A9D1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14855"/>
            <a:ext cx="9144000" cy="7867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/>
              <a:t>                                Fructification </a:t>
            </a:r>
          </a:p>
        </p:txBody>
      </p:sp>
      <p:pic>
        <p:nvPicPr>
          <p:cNvPr id="4" name="Espace réservé du contenu 3" descr="Lumière, branches et fructification : tailler vos arbres fruitiers n'a  jamais été aussi simple - ici">
            <a:extLst>
              <a:ext uri="{FF2B5EF4-FFF2-40B4-BE49-F238E27FC236}">
                <a16:creationId xmlns:a16="http://schemas.microsoft.com/office/drawing/2014/main" id="{03C67349-947B-D2C9-858E-24426DF36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209" b="31225"/>
          <a:stretch/>
        </p:blipFill>
        <p:spPr>
          <a:xfrm>
            <a:off x="20" y="10"/>
            <a:ext cx="12191980" cy="460567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B7FB62D-DD5B-C587-F53F-679128D41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439" y="4525778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74BA53-241B-ACB6-E742-B074F40EB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797B091-2608-7480-FE24-507CC5333A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42135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Cycle de vie </vt:lpstr>
      <vt:lpstr>                                 Germination </vt:lpstr>
      <vt:lpstr> Floraison </vt:lpstr>
      <vt:lpstr>                                  pollinisation</vt:lpstr>
      <vt:lpstr>Fécondation </vt:lpstr>
      <vt:lpstr>                                Fructification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59</cp:revision>
  <dcterms:created xsi:type="dcterms:W3CDTF">2025-02-04T15:14:06Z</dcterms:created>
  <dcterms:modified xsi:type="dcterms:W3CDTF">2025-02-04T15:29:58Z</dcterms:modified>
</cp:coreProperties>
</file>