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CC8BDA-188E-72B2-10D0-DD39B6048873}" v="54" dt="2024-10-02T15:06:01.0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Fusée de Louis-</a:t>
            </a:r>
            <a:r>
              <a:rPr lang="fr-FR" dirty="0" err="1"/>
              <a:t>félix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092B4F-7658-72D3-7186-9B64BD30A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ADB53B-260C-6141-07FE-B02017216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1286"/>
            <a:ext cx="10515600" cy="4351338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fr-FR" sz="32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F84882-4E0F-41B6-33BD-E635E49ADF9C}"/>
              </a:ext>
            </a:extLst>
          </p:cNvPr>
          <p:cNvSpPr/>
          <p:nvPr/>
        </p:nvSpPr>
        <p:spPr>
          <a:xfrm>
            <a:off x="11159067" y="406399"/>
            <a:ext cx="33866" cy="677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959793-A851-F9D1-04DE-EF8ABC82FECA}"/>
              </a:ext>
            </a:extLst>
          </p:cNvPr>
          <p:cNvSpPr/>
          <p:nvPr/>
        </p:nvSpPr>
        <p:spPr>
          <a:xfrm>
            <a:off x="4758266" y="1061049"/>
            <a:ext cx="1337733" cy="55202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32F7F6AD-4A6E-A577-8126-720C597ECCF2}"/>
              </a:ext>
            </a:extLst>
          </p:cNvPr>
          <p:cNvSpPr/>
          <p:nvPr/>
        </p:nvSpPr>
        <p:spPr>
          <a:xfrm>
            <a:off x="4580309" y="491069"/>
            <a:ext cx="1696845" cy="56774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B84EFF85-D18B-F3B1-8F1D-F8F75082210B}"/>
              </a:ext>
            </a:extLst>
          </p:cNvPr>
          <p:cNvSpPr/>
          <p:nvPr/>
        </p:nvSpPr>
        <p:spPr>
          <a:xfrm flipH="1">
            <a:off x="3404559" y="5489593"/>
            <a:ext cx="1358819" cy="1083094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>
            <a:extLst>
              <a:ext uri="{FF2B5EF4-FFF2-40B4-BE49-F238E27FC236}">
                <a16:creationId xmlns:a16="http://schemas.microsoft.com/office/drawing/2014/main" id="{996082C9-CD7D-954D-B81A-00E3330D250A}"/>
              </a:ext>
            </a:extLst>
          </p:cNvPr>
          <p:cNvSpPr/>
          <p:nvPr/>
        </p:nvSpPr>
        <p:spPr>
          <a:xfrm>
            <a:off x="6090569" y="5497903"/>
            <a:ext cx="1472880" cy="1069035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4593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Fusée de Louis-félix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33</cp:revision>
  <dcterms:created xsi:type="dcterms:W3CDTF">2024-10-02T14:56:38Z</dcterms:created>
  <dcterms:modified xsi:type="dcterms:W3CDTF">2024-10-02T15:07:17Z</dcterms:modified>
</cp:coreProperties>
</file>