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C0036B-EDB2-39AE-A8E8-202751744A9D}" v="40" dt="2024-10-02T15:05:39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Fusée</a:t>
            </a:r>
            <a:r>
              <a:rPr lang="en-US" dirty="0"/>
              <a:t> de Xavier Gosselin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62515-D19B-6ABE-42E1-36589E1A4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8D5E9-7EAC-B1A8-2217-86DC15E45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5EE3BA-BDEE-DAC7-26B4-759C3701904E}"/>
              </a:ext>
            </a:extLst>
          </p:cNvPr>
          <p:cNvSpPr/>
          <p:nvPr/>
        </p:nvSpPr>
        <p:spPr>
          <a:xfrm>
            <a:off x="5217064" y="3230433"/>
            <a:ext cx="885645" cy="2035833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5614ABD6-CCC4-27E7-9511-3E34CAF929EF}"/>
              </a:ext>
            </a:extLst>
          </p:cNvPr>
          <p:cNvSpPr/>
          <p:nvPr/>
        </p:nvSpPr>
        <p:spPr>
          <a:xfrm>
            <a:off x="4897791" y="1996728"/>
            <a:ext cx="1520780" cy="1245079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4ABD9F4-3F46-6E56-364E-EF72CABD5386}"/>
              </a:ext>
            </a:extLst>
          </p:cNvPr>
          <p:cNvSpPr/>
          <p:nvPr/>
        </p:nvSpPr>
        <p:spPr>
          <a:xfrm>
            <a:off x="6107214" y="5031213"/>
            <a:ext cx="914400" cy="9144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224A39E6-63A9-B8F6-EF7F-7BEF7686F02E}"/>
              </a:ext>
            </a:extLst>
          </p:cNvPr>
          <p:cNvSpPr/>
          <p:nvPr/>
        </p:nvSpPr>
        <p:spPr>
          <a:xfrm flipH="1">
            <a:off x="4310045" y="5026037"/>
            <a:ext cx="911524" cy="928778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5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Fusée de Xavier Gosselin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22</cp:revision>
  <dcterms:created xsi:type="dcterms:W3CDTF">2024-10-02T14:57:20Z</dcterms:created>
  <dcterms:modified xsi:type="dcterms:W3CDTF">2024-10-02T15:06:25Z</dcterms:modified>
</cp:coreProperties>
</file>