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D68311-99E9-9CB1-B035-772850378325}" v="40" dt="2024-10-02T15:07:11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Fusée de </a:t>
            </a:r>
            <a:r>
              <a:rPr lang="fr-FR" dirty="0" err="1"/>
              <a:t>william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CB1FE-518F-1328-20D9-B1D25D5C2DD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6CA3F0-FDCD-10EC-7F18-BE193069F2D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4472C4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BE8AB5-224B-2EE2-9D2C-0CF936226728}"/>
              </a:ext>
            </a:extLst>
          </p:cNvPr>
          <p:cNvSpPr/>
          <p:nvPr/>
        </p:nvSpPr>
        <p:spPr>
          <a:xfrm>
            <a:off x="5760720" y="3413760"/>
            <a:ext cx="304800" cy="17221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94FEDBA0-F707-BBAB-ACAB-2B7010969B2C}"/>
              </a:ext>
            </a:extLst>
          </p:cNvPr>
          <p:cNvSpPr/>
          <p:nvPr/>
        </p:nvSpPr>
        <p:spPr>
          <a:xfrm>
            <a:off x="5658640" y="2803297"/>
            <a:ext cx="514365" cy="598099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B30F8011-6075-055A-A15E-B6031619961C}"/>
              </a:ext>
            </a:extLst>
          </p:cNvPr>
          <p:cNvSpPr/>
          <p:nvPr/>
        </p:nvSpPr>
        <p:spPr>
          <a:xfrm rot="5400000" flipH="1">
            <a:off x="6073285" y="4834243"/>
            <a:ext cx="567331" cy="604711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79D5802D-BAA7-CEA5-D246-556E3C5A969B}"/>
              </a:ext>
            </a:extLst>
          </p:cNvPr>
          <p:cNvSpPr/>
          <p:nvPr/>
        </p:nvSpPr>
        <p:spPr>
          <a:xfrm flipH="1">
            <a:off x="5199141" y="4860697"/>
            <a:ext cx="565029" cy="56042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6447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Fusée de william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32</cp:revision>
  <dcterms:created xsi:type="dcterms:W3CDTF">2024-10-02T14:56:58Z</dcterms:created>
  <dcterms:modified xsi:type="dcterms:W3CDTF">2024-10-02T15:07:33Z</dcterms:modified>
</cp:coreProperties>
</file>