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B68E26-7043-68CB-6593-B3D17D541C17}" v="32" dt="2024-10-02T15:05:48.7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Fusée</a:t>
            </a:r>
            <a:r>
              <a:rPr lang="en-US" dirty="0"/>
              <a:t> de Jérémy Fillion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B0BA85D-B021-DAF9-903E-3B6750A9F17A}"/>
              </a:ext>
            </a:extLst>
          </p:cNvPr>
          <p:cNvSpPr/>
          <p:nvPr/>
        </p:nvSpPr>
        <p:spPr>
          <a:xfrm>
            <a:off x="5714999" y="2739571"/>
            <a:ext cx="616857" cy="268514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426B5FE1-54D7-C0F3-55CB-2EE59E0F34F9}"/>
              </a:ext>
            </a:extLst>
          </p:cNvPr>
          <p:cNvSpPr/>
          <p:nvPr/>
        </p:nvSpPr>
        <p:spPr>
          <a:xfrm>
            <a:off x="5535968" y="1545909"/>
            <a:ext cx="943428" cy="1197428"/>
          </a:xfrm>
          <a:prstGeom prst="triangl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57EE1288-3E1C-884A-77AE-2E99CD70E85A}"/>
              </a:ext>
            </a:extLst>
          </p:cNvPr>
          <p:cNvSpPr/>
          <p:nvPr/>
        </p:nvSpPr>
        <p:spPr>
          <a:xfrm>
            <a:off x="6308579" y="5061857"/>
            <a:ext cx="616857" cy="922889"/>
          </a:xfrm>
          <a:prstGeom prst="rtTriangl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4">
            <a:extLst>
              <a:ext uri="{FF2B5EF4-FFF2-40B4-BE49-F238E27FC236}">
                <a16:creationId xmlns:a16="http://schemas.microsoft.com/office/drawing/2014/main" id="{22F5146F-A5FB-D77A-4F6B-EA45E5AA7663}"/>
              </a:ext>
            </a:extLst>
          </p:cNvPr>
          <p:cNvSpPr/>
          <p:nvPr/>
        </p:nvSpPr>
        <p:spPr>
          <a:xfrm flipH="1">
            <a:off x="5076575" y="5051930"/>
            <a:ext cx="626443" cy="907827"/>
          </a:xfrm>
          <a:prstGeom prst="rtTriangl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030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Fusée de Jérémy Fillion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25</cp:revision>
  <dcterms:created xsi:type="dcterms:W3CDTF">2024-10-02T14:56:31Z</dcterms:created>
  <dcterms:modified xsi:type="dcterms:W3CDTF">2024-10-02T15:07:11Z</dcterms:modified>
</cp:coreProperties>
</file>