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B2F80-FD7B-E449-C282-7EDE57C6525B}" v="58" dt="2024-10-02T15:06:57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8B2272-952B-04A0-8151-663A5DF0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Fusée Judy </a:t>
            </a:r>
            <a:r>
              <a:rPr lang="fr-FR" dirty="0" err="1"/>
              <a:t>Duquet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4FCBAE-3995-46F2-48C7-4D4AB440E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402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4A9788-3B82-3040-5F68-642E07FF41C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29063F2-7E68-A601-4285-F6F7F8426A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7463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2F76A02-6381-D64F-AB05-C0645347E349}"/>
              </a:ext>
            </a:extLst>
          </p:cNvPr>
          <p:cNvSpPr/>
          <p:nvPr/>
        </p:nvSpPr>
        <p:spPr>
          <a:xfrm>
            <a:off x="5257800" y="2223602"/>
            <a:ext cx="1447800" cy="307157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D76DCC"/>
              </a:solidFill>
            </a:endParaRPr>
          </a:p>
        </p:txBody>
      </p:sp>
      <p:sp>
        <p:nvSpPr>
          <p:cNvPr id="3" name="Triangle isocèle 2">
            <a:extLst>
              <a:ext uri="{FF2B5EF4-FFF2-40B4-BE49-F238E27FC236}">
                <a16:creationId xmlns:a16="http://schemas.microsoft.com/office/drawing/2014/main" id="{62CFC162-1129-A796-AE12-5927BBB9C344}"/>
              </a:ext>
            </a:extLst>
          </p:cNvPr>
          <p:cNvSpPr/>
          <p:nvPr/>
        </p:nvSpPr>
        <p:spPr>
          <a:xfrm flipH="1">
            <a:off x="4956451" y="340457"/>
            <a:ext cx="2039859" cy="1887747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riangle rectangle 3">
            <a:extLst>
              <a:ext uri="{FF2B5EF4-FFF2-40B4-BE49-F238E27FC236}">
                <a16:creationId xmlns:a16="http://schemas.microsoft.com/office/drawing/2014/main" id="{D6BEFFB8-293B-DE19-A9D7-12C7FF4D541E}"/>
              </a:ext>
            </a:extLst>
          </p:cNvPr>
          <p:cNvSpPr/>
          <p:nvPr/>
        </p:nvSpPr>
        <p:spPr>
          <a:xfrm>
            <a:off x="6693810" y="4871337"/>
            <a:ext cx="1143862" cy="1272108"/>
          </a:xfrm>
          <a:prstGeom prst="rtTriangl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6C693519-D610-CC3C-FFFC-D08874C272D2}"/>
              </a:ext>
            </a:extLst>
          </p:cNvPr>
          <p:cNvSpPr/>
          <p:nvPr/>
        </p:nvSpPr>
        <p:spPr>
          <a:xfrm flipH="1">
            <a:off x="4126590" y="4873637"/>
            <a:ext cx="1132360" cy="1258593"/>
          </a:xfrm>
          <a:prstGeom prst="rtTriangl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094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Fusée Judy Duquet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37</cp:revision>
  <dcterms:created xsi:type="dcterms:W3CDTF">2024-10-02T14:59:12Z</dcterms:created>
  <dcterms:modified xsi:type="dcterms:W3CDTF">2024-10-02T15:07:28Z</dcterms:modified>
</cp:coreProperties>
</file>