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E22F31-505B-D6D3-8FD9-FAAF9D76A045}" v="43" dt="2025-01-21T15:24:45.125"/>
    <p1510:client id="{DE5A582B-46BD-1EB0-2867-C75F522D9691}" v="58" dt="2025-01-21T15:19:42.3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Adaptation fait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Par Ethan Dupuis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0B8CEB-8279-4E5E-A0CE-1FC9F71736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782" y="0"/>
            <a:ext cx="7421217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0FF22AD-939D-1466-091E-AE504360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0466" y="609600"/>
            <a:ext cx="4140014" cy="1330839"/>
          </a:xfrm>
        </p:spPr>
        <p:txBody>
          <a:bodyPr>
            <a:normAutofit fontScale="90000"/>
          </a:bodyPr>
          <a:lstStyle/>
          <a:p>
            <a:r>
              <a:rPr lang="fr-FR" dirty="0"/>
              <a:t>Quel est le type de régime alimentaire</a:t>
            </a:r>
          </a:p>
        </p:txBody>
      </p:sp>
      <p:pic>
        <p:nvPicPr>
          <p:cNvPr id="4" name="Espace réservé du contenu 3" descr="Protection en milieu forestier">
            <a:extLst>
              <a:ext uri="{FF2B5EF4-FFF2-40B4-BE49-F238E27FC236}">
                <a16:creationId xmlns:a16="http://schemas.microsoft.com/office/drawing/2014/main" id="{EF012213-DFF4-71BB-0C37-2F9D5BFBC9D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-1" b="633"/>
          <a:stretch/>
        </p:blipFill>
        <p:spPr>
          <a:xfrm>
            <a:off x="20" y="10"/>
            <a:ext cx="6901711" cy="6857990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5C45770-AD08-B61A-4593-108CAC5EB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465" y="2194102"/>
            <a:ext cx="4140013" cy="3908586"/>
          </a:xfrm>
        </p:spPr>
        <p:txBody>
          <a:bodyPr>
            <a:normAutofit/>
          </a:bodyPr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67297124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21D2B56B-CF46-5607-9A95-25536D540881}"/>
              </a:ext>
            </a:extLst>
          </p:cNvPr>
          <p:cNvSpPr txBox="1"/>
          <p:nvPr/>
        </p:nvSpPr>
        <p:spPr>
          <a:xfrm>
            <a:off x="3804675" y="2917539"/>
            <a:ext cx="459170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6000" dirty="0"/>
              <a:t>Insectivore</a:t>
            </a:r>
          </a:p>
        </p:txBody>
      </p:sp>
    </p:spTree>
    <p:extLst>
      <p:ext uri="{BB962C8B-B14F-4D97-AF65-F5344CB8AC3E}">
        <p14:creationId xmlns:p14="http://schemas.microsoft.com/office/powerpoint/2010/main" val="28532397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Adaptation fait</vt:lpstr>
      <vt:lpstr>Quel est le type de régime alimentaire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37</cp:revision>
  <dcterms:created xsi:type="dcterms:W3CDTF">2025-01-21T15:12:43Z</dcterms:created>
  <dcterms:modified xsi:type="dcterms:W3CDTF">2025-01-21T15:27:21Z</dcterms:modified>
</cp:coreProperties>
</file>