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tableStyles+xml" PartName="/ppt/tableStyle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package.core-properties+xml" PartName="/docProps/core.xml"/>
</Types>
</file>

<file path=_rels/.rels><?xml version="1.0" encoding="UTF-8" standalone="yes"?><Relationships xmlns="http://schemas.openxmlformats.org/package/2006/relationships"><Relationship Id="rId4" Target="ppt/presentation.xml" Type="http://schemas.openxmlformats.org/officeDocument/2006/relationships/officeDocument"/><Relationship Id="rId3" Target="docProps/core.xml" Type="http://schemas.openxmlformats.org/package/2006/relationships/metadata/core-properties"/><Relationship Id="rId2" Target="docProps/app.xml" Type="http://schemas.openxmlformats.org/officeDocument/2006/relationships/extended-properties"/><Relationship Id="rId1" Target="docProps/thumbnail.jpeg" Type="http://schemas.openxmlformats.org/package/2006/relationships/metadata/thumbnai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5"/>
  </p:sldMasterIdLst>
  <p:sldIdLst>
    <p:sldId id="256" r:id="rId6"/>
    <p:sldId id="257" r:id="rId7"/>
  </p:sldIdLst>
  <p:sldSz cx="12192000" cy="6858000"/>
  <p:notesSz cx="6858000" cy="9144000"/>
  <p:defaultTextStyle>
    <a:defPPr>
      <a:defRPr altLang="fr-FR"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autoAdjust="0" sz="18959"/>
    <p:restoredTop sz="94660"/>
  </p:normalViewPr>
  <p:slideViewPr>
    <p:cSldViewPr snapToGrid="0">
      <p:cViewPr varScale="1">
        <p:scale>
          <a:sx d="100" n="61"/>
          <a:sy d="100" n="61"/>
        </p:scale>
        <p:origin x="84" y="35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 standalone="yes"?><Relationships xmlns="http://schemas.openxmlformats.org/package/2006/relationships"><Relationship Id="rId7" Target="slides/slide2.xml" Type="http://schemas.openxmlformats.org/officeDocument/2006/relationships/slide"/><Relationship Id="rId6" Target="slides/slide1.xml" Type="http://schemas.openxmlformats.org/officeDocument/2006/relationships/slide"/><Relationship Id="rId5" Target="slideMasters/slideMaster1.xml" Type="http://schemas.openxmlformats.org/officeDocument/2006/relationships/slideMaster"/><Relationship Id="rId4" Target="tableStyles.xml" Type="http://schemas.openxmlformats.org/officeDocument/2006/relationships/tableStyles"/><Relationship Id="rId3" Target="presProps.xml" Type="http://schemas.openxmlformats.org/officeDocument/2006/relationships/presProps"/><Relationship Id="rId2" Target="viewProps.xml" Type="http://schemas.openxmlformats.org/officeDocument/2006/relationships/viewProps"/><Relationship Id="rId1" Target="theme/theme1.xml" Type="http://schemas.openxmlformats.org/officeDocument/2006/relationships/theme"/></Relationships>
</file>

<file path=ppt/slideLayouts/_rels/slideLayout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 numCol="1"/>
          <a:lstStyle>
            <a:lvl1pPr algn="ctr">
              <a:defRPr sz="6000"/>
            </a:lvl1pPr>
          </a:lstStyle>
          <a:p>
            <a:r>
              <a:rPr altLang="fr-FR"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idx="1" type="subTitle"/>
          </p:nvPr>
        </p:nvSpPr>
        <p:spPr>
          <a:xfrm>
            <a:off x="1524000" y="3602038"/>
            <a:ext cx="9144000" cy="1655762"/>
          </a:xfrm>
        </p:spPr>
        <p:txBody>
          <a:bodyPr numCol="1"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fr-FR"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02/10/2024</a:t>
            </a:fld>
            <a:endParaRPr altLang="fr-FR"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idx="1" orient="vert" type="body"/>
          </p:nvPr>
        </p:nvSpPr>
        <p:spPr/>
        <p:txBody>
          <a:bodyPr numCol="1" vert="eaVert"/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02/10/2024</a:t>
            </a:fld>
            <a:endParaRPr altLang="fr-FR"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orient="vert" type="title"/>
          </p:nvPr>
        </p:nvSpPr>
        <p:spPr>
          <a:xfrm>
            <a:off x="8724900" y="365125"/>
            <a:ext cx="2628900" cy="5811838"/>
          </a:xfrm>
        </p:spPr>
        <p:txBody>
          <a:bodyPr numCol="1" vert="eaVert"/>
          <a:lstStyle/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idx="1" orient="vert" type="body"/>
          </p:nvPr>
        </p:nvSpPr>
        <p:spPr>
          <a:xfrm>
            <a:off x="838200" y="365125"/>
            <a:ext cx="7734300" cy="5811838"/>
          </a:xfrm>
        </p:spPr>
        <p:txBody>
          <a:bodyPr numCol="1" vert="eaVert"/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02/10/2024</a:t>
            </a:fld>
            <a:endParaRPr altLang="fr-FR"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02/10/2024</a:t>
            </a:fld>
            <a:endParaRPr altLang="fr-FR"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 numCol="1"/>
          <a:lstStyle>
            <a:lvl1pPr>
              <a:defRPr sz="6000"/>
            </a:lvl1pPr>
          </a:lstStyle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idx="1" type="body"/>
          </p:nvPr>
        </p:nvSpPr>
        <p:spPr>
          <a:xfrm>
            <a:off x="831850" y="4589463"/>
            <a:ext cx="10515600" cy="1500187"/>
          </a:xfrm>
        </p:spPr>
        <p:txBody>
          <a:bodyPr numCol="1"/>
          <a:lstStyle>
            <a:lvl1pPr indent="0" marL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altLang="fr-FR"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02/10/2024</a:t>
            </a:fld>
            <a:endParaRPr altLang="fr-FR"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sz="half"/>
          </p:nvPr>
        </p:nvSpPr>
        <p:spPr>
          <a:xfrm>
            <a:off x="838200" y="1825625"/>
            <a:ext cx="5181600" cy="4351338"/>
          </a:xfrm>
        </p:spPr>
        <p:txBody>
          <a:bodyPr numCol="1"/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2" sz="half"/>
          </p:nvPr>
        </p:nvSpPr>
        <p:spPr>
          <a:xfrm>
            <a:off x="6172200" y="1825625"/>
            <a:ext cx="5181600" cy="4351338"/>
          </a:xfrm>
        </p:spPr>
        <p:txBody>
          <a:bodyPr numCol="1"/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02/10/2024</a:t>
            </a:fld>
            <a:endParaRPr altLang="fr-FR"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numCol="1"/>
          <a:lstStyle/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idx="1" type="body"/>
          </p:nvPr>
        </p:nvSpPr>
        <p:spPr>
          <a:xfrm>
            <a:off x="839788" y="1681163"/>
            <a:ext cx="5157787" cy="82391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fr-FR"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idx="2" sz="half"/>
          </p:nvPr>
        </p:nvSpPr>
        <p:spPr>
          <a:xfrm>
            <a:off x="839788" y="2505075"/>
            <a:ext cx="5157787" cy="3684588"/>
          </a:xfrm>
        </p:spPr>
        <p:txBody>
          <a:bodyPr numCol="1"/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idx="3" sz="quarter" type="body"/>
          </p:nvPr>
        </p:nvSpPr>
        <p:spPr>
          <a:xfrm>
            <a:off x="6172200" y="1681163"/>
            <a:ext cx="5183188" cy="823912"/>
          </a:xfrm>
        </p:spPr>
        <p:txBody>
          <a:bodyPr anchor="b" numCol="1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fr-FR"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4" sz="quarter"/>
          </p:nvPr>
        </p:nvSpPr>
        <p:spPr>
          <a:xfrm>
            <a:off x="6172200" y="2505075"/>
            <a:ext cx="5183188" cy="3684588"/>
          </a:xfrm>
        </p:spPr>
        <p:txBody>
          <a:bodyPr numCol="1"/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02/10/2024</a:t>
            </a:fld>
            <a:endParaRPr altLang="fr-FR"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02/10/2024</a:t>
            </a:fld>
            <a:endParaRPr altLang="fr-FR"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02/10/2024</a:t>
            </a:fld>
            <a:endParaRPr altLang="fr-FR"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 numCol="1"/>
          <a:lstStyle>
            <a:lvl1pPr>
              <a:defRPr sz="3200"/>
            </a:lvl1pPr>
          </a:lstStyle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idx="2" sz="half" type="body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fr-FR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02/10/2024</a:t>
            </a:fld>
            <a:endParaRPr altLang="fr-FR"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 numCol="1"/>
          <a:lstStyle>
            <a:lvl1pPr>
              <a:defRPr sz="3200"/>
            </a:lvl1pPr>
          </a:lstStyle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idx="1" type="pic"/>
          </p:nvPr>
        </p:nvSpPr>
        <p:spPr>
          <a:xfrm>
            <a:off x="5183188" y="987425"/>
            <a:ext cx="6172200" cy="4873625"/>
          </a:xfrm>
        </p:spPr>
        <p:txBody>
          <a:bodyPr numCol="1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fr-FR" lang="fr-FR"/>
          </a:p>
        </p:txBody>
      </p:sp>
      <p:sp>
        <p:nvSpPr>
          <p:cNvPr id="4" name="Espace réservé du texte 3"/>
          <p:cNvSpPr>
            <a:spLocks noGrp="1"/>
          </p:cNvSpPr>
          <p:nvPr>
            <p:ph idx="2" sz="half" type="body"/>
          </p:nvPr>
        </p:nvSpPr>
        <p:spPr>
          <a:xfrm>
            <a:off x="839788" y="2057400"/>
            <a:ext cx="3932237" cy="3811588"/>
          </a:xfrm>
        </p:spPr>
        <p:txBody>
          <a:bodyPr numCol="1"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fr-FR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idx="10" sz="half" type="dt"/>
          </p:nvPr>
        </p:nvSpPr>
        <p:spPr/>
        <p:txBody>
          <a:bodyPr numCol="1"/>
          <a:lstStyle/>
          <a:p>
            <a:fld id="{638941B0-F4D5-4460-BCAD-F7E2B41A8257}" type="datetimeFigureOut">
              <a:rPr altLang="fr-FR" lang="fr-FR" smtClean="0"/>
              <a:t>02/10/2024</a:t>
            </a:fld>
            <a:endParaRPr altLang="fr-FR"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idx="11" sz="quarter" type="ftr"/>
          </p:nvPr>
        </p:nvSpPr>
        <p:spPr/>
        <p:txBody>
          <a:bodyPr numCol="1"/>
          <a:lstStyle/>
          <a:p>
            <a:endParaRPr altLang="fr-FR"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idx="12" sz="quarter" type="sldNum"/>
          </p:nvPr>
        </p:nvSpPr>
        <p:spPr/>
        <p:txBody>
          <a:bodyPr numCol="1"/>
          <a:lstStyle/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2" Target="../slideLayouts/slideLayout11.xml" Type="http://schemas.openxmlformats.org/officeDocument/2006/relationships/slideLayout"/><Relationship Id="rId11" Target="../slideLayouts/slideLayout10.xml" Type="http://schemas.openxmlformats.org/officeDocument/2006/relationships/slideLayout"/><Relationship Id="rId9" Target="../slideLayouts/slideLayout8.xml" Type="http://schemas.openxmlformats.org/officeDocument/2006/relationships/slideLayout"/><Relationship Id="rId10" Target="../slideLayouts/slideLayout9.xml" Type="http://schemas.openxmlformats.org/officeDocument/2006/relationships/slideLayout"/><Relationship Id="rId8" Target="../slideLayouts/slideLayout7.xml" Type="http://schemas.openxmlformats.org/officeDocument/2006/relationships/slideLayout"/><Relationship Id="rId7" Target="../slideLayouts/slideLayout6.xml" Type="http://schemas.openxmlformats.org/officeDocument/2006/relationships/slideLayout"/><Relationship Id="rId6" Target="../slideLayouts/slideLayout5.xml" Type="http://schemas.openxmlformats.org/officeDocument/2006/relationships/slideLayout"/><Relationship Id="rId5" Target="../slideLayouts/slideLayout4.xml" Type="http://schemas.openxmlformats.org/officeDocument/2006/relationships/slideLayout"/><Relationship Id="rId4" Target="../slideLayouts/slideLayout3.xml" Type="http://schemas.openxmlformats.org/officeDocument/2006/relationships/slideLayout"/><Relationship Id="rId3" Target="../slideLayouts/slideLayout2.xml" Type="http://schemas.openxmlformats.org/officeDocument/2006/relationships/slideLayout"/><Relationship Id="rId2" Target="../slideLayouts/slideLayout1.xml" Type="http://schemas.openxmlformats.org/officeDocument/2006/relationships/slideLayout"/><Relationship Id="rId1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numCol="1" rIns="91440" rtlCol="0" tIns="45720" vert="horz">
            <a:normAutofit/>
          </a:bodyPr>
          <a:lstStyle/>
          <a:p>
            <a:r>
              <a:rPr altLang="fr-FR"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bIns="45720" lIns="91440" numCol="1" rIns="91440" rtlCol="0" tIns="45720" vert="horz">
            <a:normAutofit/>
          </a:bodyPr>
          <a:lstStyle/>
          <a:p>
            <a:pPr lvl="0"/>
            <a:r>
              <a:rPr altLang="fr-FR" lang="fr-FR"/>
              <a:t>Modifiez les styles du texte du masque</a:t>
            </a:r>
          </a:p>
          <a:p>
            <a:pPr lvl="1"/>
            <a:r>
              <a:rPr altLang="fr-FR" lang="fr-FR"/>
              <a:t>Deuxième niveau</a:t>
            </a:r>
          </a:p>
          <a:p>
            <a:pPr lvl="2"/>
            <a:r>
              <a:rPr altLang="fr-FR" lang="fr-FR"/>
              <a:t>Troisième niveau</a:t>
            </a:r>
          </a:p>
          <a:p>
            <a:pPr lvl="3"/>
            <a:r>
              <a:rPr altLang="fr-FR" lang="fr-FR"/>
              <a:t>Quatrième niveau</a:t>
            </a:r>
          </a:p>
          <a:p>
            <a:pPr lvl="4"/>
            <a:r>
              <a:rPr altLang="fr-FR"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altLang="fr-FR" lang="fr-FR" smtClean="0"/>
              <a:t>02/10/2024</a:t>
            </a:fld>
            <a:endParaRPr altLang="fr-FR"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altLang="fr-FR"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numCol="1" rIns="91440" rtlCol="0" tIns="45720" vert="horz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altLang="fr-FR" lang="fr-FR" smtClean="0"/>
              <a:t>‹N°›</a:t>
            </a:fld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kern="1200"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altLang="fr-FR" lang="fr-FR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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1EADCAF8-8823-4E89-8612-21029831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8CA07B2-0819-4B62-9425-7A52BBDD7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dirty="0" lang="en-US" sz="800"/>
          </a:p>
        </p:txBody>
      </p:sp>
      <p:grpSp>
        <p:nvGrpSpPr>
          <p:cNvPr id="30" name="Group 11">
            <a:extLst>
              <a:ext uri="{FF2B5EF4-FFF2-40B4-BE49-F238E27FC236}">
                <a16:creationId xmlns:a16="http://schemas.microsoft.com/office/drawing/2014/main" id="{DA02BEE4-A5D4-40AF-882D-49D34B086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 noGrp="1" noMove="1" noResize="1" noRot="1" noUngrp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</p:grpSpPr>
        <p:sp>
          <p:nvSpPr>
            <p:cNvPr id="31" name="Freeform: Shape 12">
              <a:extLst>
                <a:ext uri="{FF2B5EF4-FFF2-40B4-BE49-F238E27FC236}">
                  <a16:creationId xmlns:a16="http://schemas.microsoft.com/office/drawing/2014/main" id="{0F5843EB-154F-4459-8954-BB1DF64BB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fmla="*/ 6993556 w 9313016" name="connsiteX0"/>
                <a:gd fmla="*/ 0 h 6858000" name="connsiteY0"/>
                <a:gd fmla="*/ 7358516 w 9313016" name="connsiteX1"/>
                <a:gd fmla="*/ 0 h 6858000" name="connsiteY1"/>
                <a:gd fmla="*/ 7475006 w 9313016" name="connsiteX2"/>
                <a:gd fmla="*/ 82722 h 6858000" name="connsiteY2"/>
                <a:gd fmla="*/ 7816357 w 9313016" name="connsiteX3"/>
                <a:gd fmla="*/ 358482 h 6858000" name="connsiteY3"/>
                <a:gd fmla="*/ 8421752 w 9313016" name="connsiteX4"/>
                <a:gd fmla="*/ 995405 h 6858000" name="connsiteY4"/>
                <a:gd fmla="*/ 8897059 w 9313016" name="connsiteX5"/>
                <a:gd fmla="*/ 1737211 h 6858000" name="connsiteY5"/>
                <a:gd fmla="*/ 9206633 w 9313016" name="connsiteX6"/>
                <a:gd fmla="*/ 2564460 h 6858000" name="connsiteY6"/>
                <a:gd fmla="*/ 9286787 w 9313016" name="connsiteX7"/>
                <a:gd fmla="*/ 3000164 h 6858000" name="connsiteY7"/>
                <a:gd fmla="*/ 9312914 w 9313016" name="connsiteX8"/>
                <a:gd fmla="*/ 3442493 h 6858000" name="connsiteY8"/>
                <a:gd fmla="*/ 9190562 w 9313016" name="connsiteX9"/>
                <a:gd fmla="*/ 4316686 h 6858000" name="connsiteY9"/>
                <a:gd fmla="*/ 9043416 w 9313016" name="connsiteX10"/>
                <a:gd fmla="*/ 4734917 h 6858000" name="connsiteY10"/>
                <a:gd fmla="*/ 8809657 w 9313016" name="connsiteX11"/>
                <a:gd fmla="*/ 5128718 h 6858000" name="connsiteY11"/>
                <a:gd fmla="*/ 8645997 w 9313016" name="connsiteX12"/>
                <a:gd fmla="*/ 5297441 h 6858000" name="connsiteY12"/>
                <a:gd fmla="*/ 8457787 w 9313016" name="connsiteX13"/>
                <a:gd fmla="*/ 5433763 h 6858000" name="connsiteY13"/>
                <a:gd fmla="*/ 8260803 w 9313016" name="connsiteX14"/>
                <a:gd fmla="*/ 5541237 h 6858000" name="connsiteY14"/>
                <a:gd fmla="*/ 8066136 w 9313016" name="connsiteX15"/>
                <a:gd fmla="*/ 5635704 h 6858000" name="connsiteY15"/>
                <a:gd fmla="*/ 7698638 w 9313016" name="connsiteX16"/>
                <a:gd fmla="*/ 5837163 h 6858000" name="connsiteY16"/>
                <a:gd fmla="*/ 7370135 w 9313016" name="connsiteX17"/>
                <a:gd fmla="*/ 6090081 h 6858000" name="connsiteY17"/>
                <a:gd fmla="*/ 7218897 w 9313016" name="connsiteX18"/>
                <a:gd fmla="*/ 6235860 h 6858000" name="connsiteY18"/>
                <a:gd fmla="*/ 7070665 w 9313016" name="connsiteX19"/>
                <a:gd fmla="*/ 6387205 h 6858000" name="connsiteY19"/>
                <a:gd fmla="*/ 6779035 w 9313016" name="connsiteX20"/>
                <a:gd fmla="*/ 6697100 h 6858000" name="connsiteY20"/>
                <a:gd fmla="*/ 6631837 w 9313016" name="connsiteX21"/>
                <a:gd fmla="*/ 6852239 h 6858000" name="connsiteY21"/>
                <a:gd fmla="*/ 6626221 w 9313016" name="connsiteX22"/>
                <a:gd fmla="*/ 6858000 h 6858000" name="connsiteY22"/>
                <a:gd fmla="*/ 6424725 w 9313016" name="connsiteX23"/>
                <a:gd fmla="*/ 6858000 h 6858000" name="connsiteY23"/>
                <a:gd fmla="*/ 6527382 w 9313016" name="connsiteX24"/>
                <a:gd fmla="*/ 6756333 h 6858000" name="connsiteY24"/>
                <a:gd fmla="*/ 6674233 w 9313016" name="connsiteX25"/>
                <a:gd fmla="*/ 6603450 h 6858000" name="connsiteY25"/>
                <a:gd fmla="*/ 6965813 w 9313016" name="connsiteX26"/>
                <a:gd fmla="*/ 6292932 h 6858000" name="connsiteY26"/>
                <a:gd fmla="*/ 7112961 w 9313016" name="connsiteX27"/>
                <a:gd fmla="*/ 6137505 h 6858000" name="connsiteY27"/>
                <a:gd fmla="*/ 7264790 w 9313016" name="connsiteX28"/>
                <a:gd fmla="*/ 5983710 h 6858000" name="connsiteY28"/>
                <a:gd fmla="*/ 7974595 w 9313016" name="connsiteX29"/>
                <a:gd fmla="*/ 5470773 h 6858000" name="connsiteY29"/>
                <a:gd fmla="*/ 8331591 w 9313016" name="connsiteX30"/>
                <a:gd fmla="*/ 5254048 h 6858000" name="connsiteY30"/>
                <a:gd fmla="*/ 8599807 w 9313016" name="connsiteX31"/>
                <a:gd fmla="*/ 4980010 h 6858000" name="connsiteY31"/>
                <a:gd fmla="*/ 8766474 w 9313016" name="connsiteX32"/>
                <a:gd fmla="*/ 4631524 h 6858000" name="connsiteY32"/>
                <a:gd fmla="*/ 8865755 w 9313016" name="connsiteX33"/>
                <a:gd fmla="*/ 4244445 h 6858000" name="connsiteY33"/>
                <a:gd fmla="*/ 8882911 w 9313016" name="connsiteX34"/>
                <a:gd fmla="*/ 4145659 h 6858000" name="connsiteY34"/>
                <a:gd fmla="*/ 8897403 w 9313016" name="connsiteX35"/>
                <a:gd fmla="*/ 4046633 h 6858000" name="connsiteY35"/>
                <a:gd fmla="*/ 8908298 w 9313016" name="connsiteX36"/>
                <a:gd fmla="*/ 3947271 h 6858000" name="connsiteY36"/>
                <a:gd fmla="*/ 8916184 w 9313016" name="connsiteX37"/>
                <a:gd fmla="*/ 3847765 h 6858000" name="connsiteY37"/>
                <a:gd fmla="*/ 8920670 w 9313016" name="connsiteX38"/>
                <a:gd fmla="*/ 3449597 h 6858000" name="connsiteY38"/>
                <a:gd fmla="*/ 8914607 w 9313016" name="connsiteX39"/>
                <a:gd fmla="*/ 3350283 h 6858000" name="connsiteY39"/>
                <a:gd fmla="*/ 8905340 w 9313016" name="connsiteX40"/>
                <a:gd fmla="*/ 3251209 h 6858000" name="connsiteY40"/>
                <a:gd fmla="*/ 8893854 w 9313016" name="connsiteX41"/>
                <a:gd fmla="*/ 3152376 h 6858000" name="connsiteY41"/>
                <a:gd fmla="*/ 8879706 w 9313016" name="connsiteX42"/>
                <a:gd fmla="*/ 3053878 h 6858000" name="connsiteY42"/>
                <a:gd fmla="*/ 8797531 w 9313016" name="connsiteX43"/>
                <a:gd fmla="*/ 2663966 h 6858000" name="connsiteY43"/>
                <a:gd fmla="*/ 8520442 w 9313016" name="connsiteX44"/>
                <a:gd fmla="*/ 1911983 h 6858000" name="connsiteY44"/>
                <a:gd fmla="*/ 8332626 w 9313016" name="connsiteX45"/>
                <a:gd fmla="*/ 1553608 h 6858000" name="connsiteY45"/>
                <a:gd fmla="*/ 8116317 w 9313016" name="connsiteX46"/>
                <a:gd fmla="*/ 1208529 h 6858000" name="connsiteY46"/>
                <a:gd fmla="*/ 7873293 w 9313016" name="connsiteX47"/>
                <a:gd fmla="*/ 878284 h 6858000" name="connsiteY47"/>
                <a:gd fmla="*/ 7604337 w 9313016" name="connsiteX48"/>
                <a:gd fmla="*/ 565125 h 6858000" name="connsiteY48"/>
                <a:gd fmla="*/ 7311128 w 9313016" name="connsiteX49"/>
                <a:gd fmla="*/ 270591 h 6858000" name="connsiteY49"/>
                <a:gd fmla="*/ 1752019 w 9313016" name="connsiteX50"/>
                <a:gd fmla="*/ 0 h 6858000" name="connsiteY50"/>
                <a:gd fmla="*/ 2155804 w 9313016" name="connsiteX51"/>
                <a:gd fmla="*/ 0 h 6858000" name="connsiteY51"/>
                <a:gd fmla="*/ 2103975 w 9313016" name="connsiteX52"/>
                <a:gd fmla="*/ 40789 h 6858000" name="connsiteY52"/>
                <a:gd fmla="*/ 1656310 w 9313016" name="connsiteX53"/>
                <a:gd fmla="*/ 470035 h 6858000" name="connsiteY53"/>
                <a:gd fmla="*/ 806013 w 9313016" name="connsiteX54"/>
                <a:gd fmla="*/ 1841133 h 6858000" name="connsiteY54"/>
                <a:gd fmla="*/ 580685 w 9313016" name="connsiteX55"/>
                <a:gd fmla="*/ 2606364 h 6858000" name="connsiteY55"/>
                <a:gd fmla="*/ 503489 w 9313016" name="connsiteX56"/>
                <a:gd fmla="*/ 3397276 h 6858000" name="connsiteY56"/>
                <a:gd fmla="*/ 570135 w 9313016" name="connsiteX57"/>
                <a:gd fmla="*/ 4188235 h 6858000" name="connsiteY57"/>
                <a:gd fmla="*/ 783387 w 9313016" name="connsiteX58"/>
                <a:gd fmla="*/ 4953850 h 6858000" name="connsiteY58"/>
                <a:gd fmla="*/ 1628014 w 9313016" name="connsiteX59"/>
                <a:gd fmla="*/ 6308245 h 6858000" name="connsiteY59"/>
                <a:gd fmla="*/ 2235998 w 9313016" name="connsiteX60"/>
                <a:gd fmla="*/ 6844829 h 6858000" name="connsiteY60"/>
                <a:gd fmla="*/ 2255028 w 9313016" name="connsiteX61"/>
                <a:gd fmla="*/ 6858000 h 6858000" name="connsiteY61"/>
                <a:gd fmla="*/ 1578787 w 9313016" name="connsiteX62"/>
                <a:gd fmla="*/ 6858000 h 6858000" name="connsiteY62"/>
                <a:gd fmla="*/ 1465153 w 9313016" name="connsiteX63"/>
                <a:gd fmla="*/ 6759050 h 6858000" name="connsiteY63"/>
                <a:gd fmla="*/ 1303650 w 9313016" name="connsiteX64"/>
                <a:gd fmla="*/ 6604267 h 6858000" name="connsiteY64"/>
                <a:gd fmla="*/ 323708 w 9313016" name="connsiteX65"/>
                <a:gd fmla="*/ 5126365 h 6858000" name="connsiteY65"/>
                <a:gd fmla="*/ 872 w 9313016" name="connsiteX66"/>
                <a:gd fmla="*/ 3391228 h 6858000" name="connsiteY66"/>
                <a:gd fmla="*/ 105428 w 9313016" name="connsiteX67"/>
                <a:gd fmla="*/ 2511899 h 6858000" name="connsiteY67"/>
                <a:gd fmla="*/ 384933 w 9313016" name="connsiteX68"/>
                <a:gd fmla="*/ 1670971 h 6858000" name="connsiteY68"/>
                <a:gd fmla="*/ 1433593 w 9313016" name="connsiteX69"/>
                <a:gd fmla="*/ 256095 h 6858000" name="connsiteY69"/>
                <a:gd fmla="*/ 1602664 w 9313016" name="connsiteX70"/>
                <a:gd fmla="*/ 113704 h 6858000" name="connsiteY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b="b" l="l" r="r" t="t"/>
              <a:pathLst>
                <a:path h="6858000" w="9313016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numCol="1" rtlCol="0" wrap="square">
              <a:noAutofit/>
            </a:bodyPr>
            <a:lstStyle/>
            <a:p>
              <a:pPr algn="ctr"/>
              <a:endParaRPr dirty="0" lang="en-US"/>
            </a:p>
          </p:txBody>
        </p:sp>
        <p:sp>
          <p:nvSpPr>
            <p:cNvPr id="32" name="Freeform: Shape 13">
              <a:extLst>
                <a:ext uri="{FF2B5EF4-FFF2-40B4-BE49-F238E27FC236}">
                  <a16:creationId xmlns:a16="http://schemas.microsoft.com/office/drawing/2014/main" id="{75905135-55D9-431B-8D5A-4C5C92B1F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fmla="*/ 1839951 w 9065550" name="connsiteX0"/>
                <a:gd fmla="*/ 0 h 6858000" name="connsiteY0"/>
                <a:gd fmla="*/ 6979427 w 9065550" name="connsiteX1"/>
                <a:gd fmla="*/ 0 h 6858000" name="connsiteY1"/>
                <a:gd fmla="*/ 6989586 w 9065550" name="connsiteX2"/>
                <a:gd fmla="*/ 6825 h 6858000" name="connsiteY2"/>
                <a:gd fmla="*/ 8932062 w 9065550" name="connsiteX3"/>
                <a:gd fmla="*/ 4580835 h 6858000" name="connsiteY3"/>
                <a:gd fmla="*/ 7166294 w 9065550" name="connsiteX4"/>
                <a:gd fmla="*/ 6259703 h 6858000" name="connsiteY4"/>
                <a:gd fmla="*/ 6868878 w 9065550" name="connsiteX5"/>
                <a:gd fmla="*/ 6564765 h 6858000" name="connsiteY5"/>
                <a:gd fmla="*/ 6591881 w 9065550" name="connsiteX6"/>
                <a:gd fmla="*/ 6858000 h 6858000" name="connsiteY6"/>
                <a:gd fmla="*/ 5184648 w 9065550" name="connsiteX7"/>
                <a:gd fmla="*/ 6858000 h 6858000" name="connsiteY7"/>
                <a:gd fmla="*/ 5244877 w 9065550" name="connsiteX8"/>
                <a:gd fmla="*/ 6817615 h 6858000" name="connsiteY8"/>
                <a:gd fmla="*/ 6033853 w 9065550" name="connsiteX9"/>
                <a:gd fmla="*/ 6069135 h 6858000" name="connsiteY9"/>
                <a:gd fmla="*/ 6480248 w 9065550" name="connsiteX10"/>
                <a:gd fmla="*/ 5607082 h 6858000" name="connsiteY10"/>
                <a:gd fmla="*/ 7551502 w 9065550" name="connsiteX11"/>
                <a:gd fmla="*/ 4859004 h 6858000" name="connsiteY11"/>
                <a:gd fmla="*/ 7844227 w 9065550" name="connsiteX12"/>
                <a:gd fmla="*/ 4683074 h 6858000" name="connsiteY12"/>
                <a:gd fmla="*/ 8005810 w 9065550" name="connsiteX13"/>
                <a:gd fmla="*/ 4330239 h 6858000" name="connsiteY13"/>
                <a:gd fmla="*/ 8016191 w 9065550" name="connsiteX14"/>
                <a:gd fmla="*/ 2956574 h 6858000" name="connsiteY14"/>
                <a:gd fmla="*/ 7346424 w 9065550" name="connsiteX15"/>
                <a:gd fmla="*/ 1636739 h 6858000" name="connsiteY15"/>
                <a:gd fmla="*/ 5995751 w 9065550" name="connsiteX16"/>
                <a:gd fmla="*/ 493319 h 6858000" name="connsiteY16"/>
                <a:gd fmla="*/ 4494836 w 9065550" name="connsiteX17"/>
                <a:gd fmla="*/ 75383 h 6858000" name="connsiteY17"/>
                <a:gd fmla="*/ 2002499 w 9065550" name="connsiteX18"/>
                <a:gd fmla="*/ 1094261 h 6858000" name="connsiteY18"/>
                <a:gd fmla="*/ 1241306 w 9065550" name="connsiteX19"/>
                <a:gd fmla="*/ 2206935 h 6858000" name="connsiteY19"/>
                <a:gd fmla="*/ 961736 w 9065550" name="connsiteX20"/>
                <a:gd fmla="*/ 3573719 h 6858000" name="connsiteY20"/>
                <a:gd fmla="*/ 1193878 w 9065550" name="connsiteX21"/>
                <a:gd fmla="*/ 4824208 h 6858000" name="connsiteY21"/>
                <a:gd fmla="*/ 1832096 w 9065550" name="connsiteX22"/>
                <a:gd fmla="*/ 5873050 h 6858000" name="connsiteY22"/>
                <a:gd fmla="*/ 3010752 w 9065550" name="connsiteX23"/>
                <a:gd fmla="*/ 6749475 h 6858000" name="connsiteY23"/>
                <a:gd fmla="*/ 3187037 w 9065550" name="connsiteX24"/>
                <a:gd fmla="*/ 6824756 h 6858000" name="connsiteY24"/>
                <a:gd fmla="*/ 3278211 w 9065550" name="connsiteX25"/>
                <a:gd fmla="*/ 6858000 h 6858000" name="connsiteY25"/>
                <a:gd fmla="*/ 1480830 w 9065550" name="connsiteX26"/>
                <a:gd fmla="*/ 6858000 h 6858000" name="connsiteY26"/>
                <a:gd fmla="*/ 1427607 w 9065550" name="connsiteX27"/>
                <a:gd fmla="*/ 6811515 h 6858000" name="connsiteY27"/>
                <a:gd fmla="*/ 1100739 w 9065550" name="connsiteX28"/>
                <a:gd fmla="*/ 6477651 h 6858000" name="connsiteY28"/>
                <a:gd fmla="*/ 0 w 9065550" name="connsiteX29"/>
                <a:gd fmla="*/ 3573620 h 6858000" name="connsiteY29"/>
                <a:gd fmla="*/ 1805513 w 9065550" name="connsiteX30"/>
                <a:gd fmla="*/ 24133 h 6858000" name="connsiteY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b="b" l="l" r="r" t="t"/>
              <a:pathLst>
                <a:path h="6858000" w="906555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numCol="1" rtlCol="0" wrap="square">
              <a:noAutofit/>
            </a:bodyPr>
            <a:lstStyle/>
            <a:p>
              <a:pPr algn="ctr"/>
              <a:endParaRPr dirty="0"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B732812-A0BB-4324-B390-DFEF26C10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fmla="*/ 5158786 w 9088051" name="connsiteX0"/>
                <a:gd fmla="*/ 0 h 6858000" name="connsiteY0"/>
                <a:gd fmla="*/ 6996771 w 9088051" name="connsiteX1"/>
                <a:gd fmla="*/ 0 h 6858000" name="connsiteY1"/>
                <a:gd fmla="*/ 7006955 w 9088051" name="connsiteX2"/>
                <a:gd fmla="*/ 6825 h 6858000" name="connsiteY2"/>
                <a:gd fmla="*/ 8954230 w 9088051" name="connsiteX3"/>
                <a:gd fmla="*/ 4580835 h 6858000" name="connsiteY3"/>
                <a:gd fmla="*/ 7184080 w 9088051" name="connsiteX4"/>
                <a:gd fmla="*/ 6259703 h 6858000" name="connsiteY4"/>
                <a:gd fmla="*/ 6885926 w 9088051" name="connsiteX5"/>
                <a:gd fmla="*/ 6564765 h 6858000" name="connsiteY5"/>
                <a:gd fmla="*/ 6608241 w 9088051" name="connsiteX6"/>
                <a:gd fmla="*/ 6858000 h 6858000" name="connsiteY6"/>
                <a:gd fmla="*/ 5462870 w 9088051" name="connsiteX7"/>
                <a:gd fmla="*/ 6858000 h 6858000" name="connsiteY7"/>
                <a:gd fmla="*/ 5529056 w 9088051" name="connsiteX8"/>
                <a:gd fmla="*/ 6804645 h 6858000" name="connsiteY8"/>
                <a:gd fmla="*/ 6167613 w 9088051" name="connsiteX9"/>
                <a:gd fmla="*/ 6173667 h 6858000" name="connsiteY9"/>
                <a:gd fmla="*/ 6610973 w 9088051" name="connsiteX10"/>
                <a:gd fmla="*/ 5715860 h 6858000" name="connsiteY10"/>
                <a:gd fmla="*/ 7646083 w 9088051" name="connsiteX11"/>
                <a:gd fmla="*/ 4995842 h 6858000" name="connsiteY11"/>
                <a:gd fmla="*/ 7980054 w 9088051" name="connsiteX12"/>
                <a:gd fmla="*/ 4790095 h 6858000" name="connsiteY12"/>
                <a:gd fmla="*/ 8180437 w 9088051" name="connsiteX13"/>
                <a:gd fmla="*/ 4371964 h 6858000" name="connsiteY13"/>
                <a:gd fmla="*/ 8192058 w 9088051" name="connsiteX14"/>
                <a:gd fmla="*/ 2919242 h 6858000" name="connsiteY14"/>
                <a:gd fmla="*/ 7492638 w 9088051" name="connsiteX15"/>
                <a:gd fmla="*/ 1542845 h 6858000" name="connsiteY15"/>
                <a:gd fmla="*/ 6089097 w 9088051" name="connsiteX16"/>
                <a:gd fmla="*/ 357847 h 6858000" name="connsiteY16"/>
                <a:gd fmla="*/ 5288639 w 9088051" name="connsiteX17"/>
                <a:gd fmla="*/ 31627 h 6858000" name="connsiteY17"/>
                <a:gd fmla="*/ 1844517 w 9088051" name="connsiteX18"/>
                <a:gd fmla="*/ 0 h 6858000" name="connsiteY18"/>
                <a:gd fmla="*/ 3734467 w 9088051" name="connsiteX19"/>
                <a:gd fmla="*/ 0 h 6858000" name="connsiteY19"/>
                <a:gd fmla="*/ 3603618 w 9088051" name="connsiteX20"/>
                <a:gd fmla="*/ 28853 h 6858000" name="connsiteY20"/>
                <a:gd fmla="*/ 1892878 w 9088051" name="connsiteX21"/>
                <a:gd fmla="*/ 985434 h 6858000" name="connsiteY21"/>
                <a:gd fmla="*/ 1096045 w 9088051" name="connsiteX22"/>
                <a:gd fmla="*/ 2147349 h 6858000" name="connsiteY22"/>
                <a:gd fmla="*/ 803453 w 9088051" name="connsiteX23"/>
                <a:gd fmla="*/ 3573669 h 6858000" name="connsiteY23"/>
                <a:gd fmla="*/ 1046377 w 9088051" name="connsiteX24"/>
                <a:gd fmla="*/ 4878573 h 6858000" name="connsiteY24"/>
                <a:gd fmla="*/ 1714473 w 9088051" name="connsiteX25"/>
                <a:gd fmla="*/ 5973776 h 6858000" name="connsiteY25"/>
                <a:gd fmla="*/ 2776083 w 9088051" name="connsiteX26"/>
                <a:gd fmla="*/ 6804641 h 6858000" name="connsiteY26"/>
                <a:gd fmla="*/ 2884836 w 9088051" name="connsiteX27"/>
                <a:gd fmla="*/ 6858000 h 6858000" name="connsiteY27"/>
                <a:gd fmla="*/ 1484505 w 9088051" name="connsiteX28"/>
                <a:gd fmla="*/ 6858000 h 6858000" name="connsiteY28"/>
                <a:gd fmla="*/ 1431151 w 9088051" name="connsiteX29"/>
                <a:gd fmla="*/ 6811515 h 6858000" name="connsiteY29"/>
                <a:gd fmla="*/ 1103471 w 9088051" name="connsiteX30"/>
                <a:gd fmla="*/ 6477651 h 6858000" name="connsiteY30"/>
                <a:gd fmla="*/ 0 w 9088051" name="connsiteX31"/>
                <a:gd fmla="*/ 3573620 h 6858000" name="connsiteY31"/>
                <a:gd fmla="*/ 1809994 w 9088051" name="connsiteX32"/>
                <a:gd fmla="*/ 24133 h 6858000" name="connsiteY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b="b" l="l" r="r" t="t"/>
              <a:pathLst>
                <a:path h="6858000" w="9088051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numCol="1" rtlCol="0" wrap="square">
              <a:noAutofit/>
            </a:bodyPr>
            <a:lstStyle/>
            <a:p>
              <a:pPr algn="ctr"/>
              <a:endParaRPr dirty="0" lang="en-US"/>
            </a:p>
          </p:txBody>
        </p:sp>
        <p:sp>
          <p:nvSpPr>
            <p:cNvPr id="33" name="Freeform: Shape 15">
              <a:extLst>
                <a:ext uri="{FF2B5EF4-FFF2-40B4-BE49-F238E27FC236}">
                  <a16:creationId xmlns:a16="http://schemas.microsoft.com/office/drawing/2014/main" id="{01FEC055-6F76-4E20-BC93-76C2F58E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fmla="*/ 6184722 w 9107210" name="connsiteX0"/>
                <a:gd fmla="*/ 0 h 6858000" name="connsiteY0"/>
                <a:gd fmla="*/ 6985680 w 9107210" name="connsiteX1"/>
                <a:gd fmla="*/ 0 h 6858000" name="connsiteY1"/>
                <a:gd fmla="*/ 7324323 w 9107210" name="connsiteX2"/>
                <a:gd fmla="*/ 247136 h 6858000" name="connsiteY2"/>
                <a:gd fmla="*/ 7652712 w 9107210" name="connsiteX3"/>
                <a:gd fmla="*/ 528495 h 6858000" name="connsiteY3"/>
                <a:gd fmla="*/ 8236677 w 9107210" name="connsiteX4"/>
                <a:gd fmla="*/ 1166289 h 6858000" name="connsiteY4"/>
                <a:gd fmla="*/ 8704298 w 9107210" name="connsiteX5"/>
                <a:gd fmla="*/ 1897038 h 6858000" name="connsiteY5"/>
                <a:gd fmla="*/ 8885160 w 9107210" name="connsiteX6"/>
                <a:gd fmla="*/ 2294087 h 6858000" name="connsiteY6"/>
                <a:gd fmla="*/ 8924247 w 9107210" name="connsiteX7"/>
                <a:gd fmla="*/ 2396286 h 6858000" name="connsiteY7"/>
                <a:gd fmla="*/ 8960022 w 9107210" name="connsiteX8"/>
                <a:gd fmla="*/ 2499767 h 6858000" name="connsiteY8"/>
                <a:gd fmla="*/ 8991720 w 9107210" name="connsiteX9"/>
                <a:gd fmla="*/ 2604671 h 6858000" name="connsiteY9"/>
                <a:gd fmla="*/ 9019646 w 9107210" name="connsiteX10"/>
                <a:gd fmla="*/ 2710708 h 6858000" name="connsiteY10"/>
                <a:gd fmla="*/ 9105822 w 9107210" name="connsiteX11"/>
                <a:gd fmla="*/ 3582266 h 6858000" name="connsiteY11"/>
                <a:gd fmla="*/ 9057716 w 9107210" name="connsiteX12"/>
                <a:gd fmla="*/ 4017873 h 6858000" name="connsiteY12"/>
                <a:gd fmla="*/ 8945600 w 9107210" name="connsiteX13"/>
                <a:gd fmla="*/ 4439659 h 6858000" name="connsiteY13"/>
                <a:gd fmla="*/ 8796080 w 9107210" name="connsiteX14"/>
                <a:gd fmla="*/ 4847428 h 6858000" name="connsiteY14"/>
                <a:gd fmla="*/ 8702056 w 9107210" name="connsiteX15"/>
                <a:gd fmla="*/ 5050108 h 6858000" name="connsiteY15"/>
                <a:gd fmla="*/ 8581125 w 9107210" name="connsiteX16"/>
                <a:gd fmla="*/ 5247525 h 6858000" name="connsiteY16"/>
                <a:gd fmla="*/ 8426254 w 9107210" name="connsiteX17"/>
                <a:gd fmla="*/ 5429647 h 6858000" name="connsiteY17"/>
                <a:gd fmla="*/ 8337174 w 9107210" name="connsiteX18"/>
                <a:gd fmla="*/ 5510552 h 6858000" name="connsiteY18"/>
                <a:gd fmla="*/ 8243200 w 9107210" name="connsiteX19"/>
                <a:gd fmla="*/ 5582948 h 6858000" name="connsiteY19"/>
                <a:gd fmla="*/ 7868330 w 9107210" name="connsiteX20"/>
                <a:gd fmla="*/ 5811104 h 6858000" name="connsiteY20"/>
                <a:gd fmla="*/ 7538916 w 9107210" name="connsiteX21"/>
                <a:gd fmla="*/ 6018899 h 6858000" name="connsiteY21"/>
                <a:gd fmla="*/ 7391280 w 9107210" name="connsiteX22"/>
                <a:gd fmla="*/ 6134132 h 6858000" name="connsiteY22"/>
                <a:gd fmla="*/ 7252511 w 9107210" name="connsiteX23"/>
                <a:gd fmla="*/ 6259105 h 6858000" name="connsiteY23"/>
                <a:gd fmla="*/ 7185601 w 9107210" name="connsiteX24"/>
                <a:gd fmla="*/ 6325894 h 6858000" name="connsiteY24"/>
                <a:gd fmla="*/ 7116651 w 9107210" name="connsiteX25"/>
                <a:gd fmla="*/ 6397010 h 6858000" name="connsiteY25"/>
                <a:gd fmla="*/ 6978545 w 9107210" name="connsiteX26"/>
                <a:gd fmla="*/ 6541607 h 6858000" name="connsiteY26"/>
                <a:gd fmla="*/ 6693009 w 9107210" name="connsiteX27"/>
                <a:gd fmla="*/ 6832716 h 6858000" name="connsiteY27"/>
                <a:gd fmla="*/ 6667488 w 9107210" name="connsiteX28"/>
                <a:gd fmla="*/ 6858000 h 6858000" name="connsiteY28"/>
                <a:gd fmla="*/ 6056793 w 9107210" name="connsiteX29"/>
                <a:gd fmla="*/ 6858000 h 6858000" name="connsiteY29"/>
                <a:gd fmla="*/ 6077345 w 9107210" name="connsiteX30"/>
                <a:gd fmla="*/ 6835420 h 6858000" name="connsiteY30"/>
                <a:gd fmla="*/ 6208519 w 9107210" name="connsiteX31"/>
                <a:gd fmla="*/ 6683989 h 6858000" name="connsiteY31"/>
                <a:gd fmla="*/ 6340001 w 9107210" name="connsiteX32"/>
                <a:gd fmla="*/ 6529852 h 6858000" name="connsiteY32"/>
                <a:gd fmla="*/ 6611419 w 9107210" name="connsiteX33"/>
                <a:gd fmla="*/ 6219317 h 6858000" name="connsiteY33"/>
                <a:gd fmla="*/ 6757678 w 9107210" name="connsiteX34"/>
                <a:gd fmla="*/ 6068228 h 6858000" name="connsiteY34"/>
                <a:gd fmla="*/ 6833713 w 9107210" name="connsiteX35"/>
                <a:gd fmla="*/ 5994061 h 6858000" name="connsiteY35"/>
                <a:gd fmla="*/ 6915148 w 9107210" name="connsiteX36"/>
                <a:gd fmla="*/ 5918812 h 6858000" name="connsiteY36"/>
                <a:gd fmla="*/ 7276311 w 9107210" name="connsiteX37"/>
                <a:gd fmla="*/ 5650229 h 6858000" name="connsiteY37"/>
                <a:gd fmla="*/ 7664942 w 9107210" name="connsiteX38"/>
                <a:gd fmla="*/ 5445681 h 6858000" name="connsiteY38"/>
                <a:gd fmla="*/ 7848505 w 9107210" name="connsiteX39"/>
                <a:gd fmla="*/ 5358333 h 6858000" name="connsiteY39"/>
                <a:gd fmla="*/ 8011785 w 9107210" name="connsiteX40"/>
                <a:gd fmla="*/ 5267788 h 6858000" name="connsiteY40"/>
                <a:gd fmla="*/ 8260273 w 9107210" name="connsiteX41"/>
                <a:gd fmla="*/ 5034370 h 6858000" name="connsiteY41"/>
                <a:gd fmla="*/ 8417589 w 9107210" name="connsiteX42"/>
                <a:gd fmla="*/ 4714488 h 6858000" name="connsiteY42"/>
                <a:gd fmla="*/ 8495000 w 9107210" name="connsiteX43"/>
                <a:gd fmla="*/ 4346409 h 6858000" name="connsiteY43"/>
                <a:gd fmla="*/ 8508556 w 9107210" name="connsiteX44"/>
                <a:gd fmla="*/ 3971101 h 6858000" name="connsiteY44"/>
                <a:gd fmla="*/ 8483330 w 9107210" name="connsiteX45"/>
                <a:gd fmla="*/ 3600710 h 6858000" name="connsiteY45"/>
                <a:gd fmla="*/ 8425336 w 9107210" name="connsiteX46"/>
                <a:gd fmla="*/ 3236121 h 6858000" name="connsiteY46"/>
                <a:gd fmla="*/ 8334575 w 9107210" name="connsiteX47"/>
                <a:gd fmla="*/ 2877977 h 6858000" name="connsiteY47"/>
                <a:gd fmla="*/ 8087513 w 9107210" name="connsiteX48"/>
                <a:gd fmla="*/ 2174622 h 6858000" name="connsiteY48"/>
                <a:gd fmla="*/ 7723650 w 9107210" name="connsiteX49"/>
                <a:gd fmla="*/ 1507613 h 6858000" name="connsiteY49"/>
                <a:gd fmla="*/ 7501815 w 9107210" name="connsiteX50"/>
                <a:gd fmla="*/ 1192947 h 6858000" name="connsiteY50"/>
                <a:gd fmla="*/ 7254399 w 9107210" name="connsiteX51"/>
                <a:gd fmla="*/ 894361 h 6858000" name="connsiteY51"/>
                <a:gd fmla="*/ 6689339 w 9107210" name="connsiteX52"/>
                <a:gd fmla="*/ 354046 h 6858000" name="connsiteY52"/>
                <a:gd fmla="*/ 6206651 w 9107210" name="connsiteX53"/>
                <a:gd fmla="*/ 12626 h 6858000" name="connsiteY53"/>
                <a:gd fmla="*/ 1827105 w 9107210" name="connsiteX54"/>
                <a:gd fmla="*/ 0 h 6858000" name="connsiteY54"/>
                <a:gd fmla="*/ 2807607 w 9107210" name="connsiteX55"/>
                <a:gd fmla="*/ 0 h 6858000" name="connsiteY55"/>
                <a:gd fmla="*/ 2667958 w 9107210" name="connsiteX56"/>
                <a:gd fmla="*/ 88235 h 6858000" name="connsiteY56"/>
                <a:gd fmla="*/ 2354723 w 9107210" name="connsiteX57"/>
                <a:gd fmla="*/ 314947 h 6858000" name="connsiteY57"/>
                <a:gd fmla="*/ 2059963 w 9107210" name="connsiteX58"/>
                <a:gd fmla="*/ 561545 h 6858000" name="connsiteY58"/>
                <a:gd fmla="*/ 1780798 w 9107210" name="connsiteX59"/>
                <a:gd fmla="*/ 824425 h 6858000" name="connsiteY59"/>
                <a:gd fmla="*/ 954714 w 9107210" name="connsiteX60"/>
                <a:gd fmla="*/ 2094309 h 6858000" name="connsiteY60"/>
                <a:gd fmla="*/ 732676 w 9107210" name="connsiteX61"/>
                <a:gd fmla="*/ 2813646 h 6858000" name="connsiteY61"/>
                <a:gd fmla="*/ 673867 w 9107210" name="connsiteX62"/>
                <a:gd fmla="*/ 3183989 h 6858000" name="connsiteY62"/>
                <a:gd fmla="*/ 647621 w 9107210" name="connsiteX63"/>
                <a:gd fmla="*/ 3557281 h 6858000" name="connsiteY63"/>
                <a:gd fmla="*/ 653381 w 9107210" name="connsiteX64"/>
                <a:gd fmla="*/ 3931214 h 6858000" name="connsiteY64"/>
                <a:gd fmla="*/ 690428 w 9107210" name="connsiteX65"/>
                <a:gd fmla="*/ 4303719 h 6858000" name="connsiteY65"/>
                <a:gd fmla="*/ 871801 w 9107210" name="connsiteX66"/>
                <a:gd fmla="*/ 5033041 h 6858000" name="connsiteY66"/>
                <a:gd fmla="*/ 1197749 w 9107210" name="connsiteX67"/>
                <a:gd fmla="*/ 5718494 h 6858000" name="connsiteY67"/>
                <a:gd fmla="*/ 1411480 w 9107210" name="connsiteX68"/>
                <a:gd fmla="*/ 6036703 h 6858000" name="connsiteY68"/>
                <a:gd fmla="*/ 1530170 w 9107210" name="connsiteX69"/>
                <a:gd fmla="*/ 6188430 h 6858000" name="connsiteY69"/>
                <a:gd fmla="*/ 1657165 w 9107210" name="connsiteX70"/>
                <a:gd fmla="*/ 6335385 h 6858000" name="connsiteY70"/>
                <a:gd fmla="*/ 1931343 w 9107210" name="connsiteX71"/>
                <a:gd fmla="*/ 6612896 h 6858000" name="connsiteY71"/>
                <a:gd fmla="*/ 2220133 w 9107210" name="connsiteX72"/>
                <a:gd fmla="*/ 6858000 h 6858000" name="connsiteY72"/>
                <a:gd fmla="*/ 1539862 w 9107210" name="connsiteX73"/>
                <a:gd fmla="*/ 6858000 h 6858000" name="connsiteY73"/>
                <a:gd fmla="*/ 1307111 w 9107210" name="connsiteX74"/>
                <a:gd fmla="*/ 6648873 h 6858000" name="connsiteY74"/>
                <a:gd fmla="*/ 750258 w 9107210" name="connsiteX75"/>
                <a:gd fmla="*/ 5987570 h 6858000" name="connsiteY75"/>
                <a:gd fmla="*/ 335382 w 9107210" name="connsiteX76"/>
                <a:gd fmla="*/ 5229279 h 6858000" name="connsiteY76"/>
                <a:gd fmla="*/ 79351 w 9107210" name="connsiteX77"/>
                <a:gd fmla="*/ 4403854 h 6858000" name="connsiteY77"/>
                <a:gd fmla="*/ 16007 w 9107210" name="connsiteX78"/>
                <a:gd fmla="*/ 3975723 h 6858000" name="connsiteY78"/>
                <a:gd fmla="*/ 871 w 9107210" name="connsiteX79"/>
                <a:gd fmla="*/ 3543362 h 6858000" name="connsiteY79"/>
                <a:gd fmla="*/ 32519 w 9107210" name="connsiteX80"/>
                <a:gd fmla="*/ 3112085 h 6858000" name="connsiteY80"/>
                <a:gd fmla="*/ 108502 w 9107210" name="connsiteX81"/>
                <a:gd fmla="*/ 2686511 h 6858000" name="connsiteY81"/>
                <a:gd fmla="*/ 378239 w 9107210" name="connsiteX82"/>
                <a:gd fmla="*/ 1865955 h 6858000" name="connsiteY82"/>
                <a:gd fmla="*/ 1343701 w 9107210" name="connsiteX83"/>
                <a:gd fmla="*/ 431508 h 6858000" name="connsiteY83"/>
                <a:gd fmla="*/ 1661853 w 9107210" name="connsiteX84"/>
                <a:gd fmla="*/ 130268 h 6858000" name="connsiteY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b="b" l="l" r="r" t="t"/>
              <a:pathLst>
                <a:path h="6858000" w="910721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numCol="1" rtlCol="0" wrap="square">
              <a:noAutofit/>
            </a:bodyPr>
            <a:lstStyle/>
            <a:p>
              <a:pPr algn="ctr"/>
              <a:endParaRPr dirty="0"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74CD21D-122E-4F3D-82AF-F4A37C278A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fmla="*/ 7235453 w 9747620" name="connsiteX0"/>
                <a:gd fmla="*/ 0 h 6858000" name="connsiteY0"/>
                <a:gd fmla="*/ 7548130 w 9747620" name="connsiteX1"/>
                <a:gd fmla="*/ 0 h 6858000" name="connsiteY1"/>
                <a:gd fmla="*/ 7710334 w 9747620" name="connsiteX2"/>
                <a:gd fmla="*/ 111973 h 6858000" name="connsiteY2"/>
                <a:gd fmla="*/ 7889188 w 9747620" name="connsiteX3"/>
                <a:gd fmla="*/ 251542 h 6858000" name="connsiteY3"/>
                <a:gd fmla="*/ 8061828 w 9747620" name="connsiteX4"/>
                <a:gd fmla="*/ 398586 h 6858000" name="connsiteY4"/>
                <a:gd fmla="*/ 8145637 w 9747620" name="connsiteX5"/>
                <a:gd fmla="*/ 474218 h 6858000" name="connsiteY5"/>
                <a:gd fmla="*/ 8187242 w 9747620" name="connsiteX6"/>
                <a:gd fmla="*/ 512753 h 6858000" name="connsiteY6"/>
                <a:gd fmla="*/ 8228402 w 9747620" name="connsiteX7"/>
                <a:gd fmla="*/ 551575 h 6858000" name="connsiteY7"/>
                <a:gd fmla="*/ 8389211 w 9747620" name="connsiteX8"/>
                <a:gd fmla="*/ 710937 h 6858000" name="connsiteY8"/>
                <a:gd fmla="*/ 8467206 w 9747620" name="connsiteX9"/>
                <a:gd fmla="*/ 793088 h 6858000" name="connsiteY9"/>
                <a:gd fmla="*/ 8486791 w 9747620" name="connsiteX10"/>
                <a:gd fmla="*/ 814223 h 6858000" name="connsiteY10"/>
                <a:gd fmla="*/ 8505979 w 9747620" name="connsiteX11"/>
                <a:gd fmla="*/ 835409 h 6858000" name="connsiteY11"/>
                <a:gd fmla="*/ 8543509 w 9747620" name="connsiteX12"/>
                <a:gd fmla="*/ 877346 h 6858000" name="connsiteY12"/>
                <a:gd fmla="*/ 8690549 w 9747620" name="connsiteX13"/>
                <a:gd fmla="*/ 1048978 h 6858000" name="connsiteY13"/>
                <a:gd fmla="*/ 8761732 w 9747620" name="connsiteX14"/>
                <a:gd fmla="*/ 1137502 h 6858000" name="connsiteY14"/>
                <a:gd fmla="*/ 8796379 w 9747620" name="connsiteX15"/>
                <a:gd fmla="*/ 1182077 h 6858000" name="connsiteY15"/>
                <a:gd fmla="*/ 8830678 w 9747620" name="connsiteX16"/>
                <a:gd fmla="*/ 1226986 h 6858000" name="connsiteY16"/>
                <a:gd fmla="*/ 8963353 w 9747620" name="connsiteX17"/>
                <a:gd fmla="*/ 1410936 h 6858000" name="connsiteY17"/>
                <a:gd fmla="*/ 9026483 w 9747620" name="connsiteX18"/>
                <a:gd fmla="*/ 1505499 h 6858000" name="connsiteY18"/>
                <a:gd fmla="*/ 9057004 w 9747620" name="connsiteX19"/>
                <a:gd fmla="*/ 1552613 h 6858000" name="connsiteY19"/>
                <a:gd fmla="*/ 9087278 w 9747620" name="connsiteX20"/>
                <a:gd fmla="*/ 1600542 h 6858000" name="connsiteY20"/>
                <a:gd fmla="*/ 9202851 w 9747620" name="connsiteX21"/>
                <a:gd fmla="*/ 1795515 h 6858000" name="connsiteY21"/>
                <a:gd fmla="*/ 9257332 w 9747620" name="connsiteX22"/>
                <a:gd fmla="*/ 1894920 h 6858000" name="connsiteY22"/>
                <a:gd fmla="*/ 9283778 w 9747620" name="connsiteX23"/>
                <a:gd fmla="*/ 1945436 h 6858000" name="connsiteY23"/>
                <a:gd fmla="*/ 9309428 w 9747620" name="connsiteX24"/>
                <a:gd fmla="*/ 1996193 h 6858000" name="connsiteY24"/>
                <a:gd fmla="*/ 9405714 w 9747620" name="connsiteX25"/>
                <a:gd fmla="*/ 2202191 h 6858000" name="connsiteY25"/>
                <a:gd fmla="*/ 9566524 w 9747620" name="connsiteX26"/>
                <a:gd fmla="*/ 2627653 h 6858000" name="connsiteY26"/>
                <a:gd fmla="*/ 9583573 w 9747620" name="connsiteX27"/>
                <a:gd fmla="*/ 2682195 h 6858000" name="connsiteY27"/>
                <a:gd fmla="*/ 9591974 w 9747620" name="connsiteX28"/>
                <a:gd fmla="*/ 2709707 h 6858000" name="connsiteY28"/>
                <a:gd fmla="*/ 9600027 w 9747620" name="connsiteX29"/>
                <a:gd fmla="*/ 2737650 h 6858000" name="connsiteY29"/>
                <a:gd fmla="*/ 9629803 w 9747620" name="connsiteX30"/>
                <a:gd fmla="*/ 2847694 h 6858000" name="connsiteY30"/>
                <a:gd fmla="*/ 9679909 w 9747620" name="connsiteX31"/>
                <a:gd fmla="*/ 3070131 h 6858000" name="connsiteY31"/>
                <a:gd fmla="*/ 9690498 w 9747620" name="connsiteX32"/>
                <a:gd fmla="*/ 3126159 h 6858000" name="connsiteY32"/>
                <a:gd fmla="*/ 9700390 w 9747620" name="connsiteX33"/>
                <a:gd fmla="*/ 3181805 h 6858000" name="connsiteY33"/>
                <a:gd fmla="*/ 9709685 w 9747620" name="connsiteX34"/>
                <a:gd fmla="*/ 3243392 h 6858000" name="connsiteY34"/>
                <a:gd fmla="*/ 9713016 w 9747620" name="connsiteX35"/>
                <a:gd fmla="*/ 3267597 h 6858000" name="connsiteY35"/>
                <a:gd fmla="*/ 9716844 w 9747620" name="connsiteX36"/>
                <a:gd fmla="*/ 3294437 h 6858000" name="connsiteY36"/>
                <a:gd fmla="*/ 9720820 w 9747620" name="connsiteX37"/>
                <a:gd fmla="*/ 3324488 h 6858000" name="connsiteY37"/>
                <a:gd fmla="*/ 9722709 w 9747620" name="connsiteX38"/>
                <a:gd fmla="*/ 3340737 h 6858000" name="connsiteY38"/>
                <a:gd fmla="*/ 9724301 w 9747620" name="connsiteX39"/>
                <a:gd fmla="*/ 3356361 h 6858000" name="connsiteY39"/>
                <a:gd fmla="*/ 9730166 w 9747620" name="connsiteX40"/>
                <a:gd fmla="*/ 3412197 h 6858000" name="connsiteY40"/>
                <a:gd fmla="*/ 9735783 w 9747620" name="connsiteX41"/>
                <a:gd fmla="*/ 3468083 h 6858000" name="connsiteY41"/>
                <a:gd fmla="*/ 9739760 w 9747620" name="connsiteX42"/>
                <a:gd fmla="*/ 3524399 h 6858000" name="connsiteY42"/>
                <a:gd fmla="*/ 9741748 w 9747620" name="connsiteX43"/>
                <a:gd fmla="*/ 3552580 h 6858000" name="connsiteY43"/>
                <a:gd fmla="*/ 9742742 w 9747620" name="connsiteX44"/>
                <a:gd fmla="*/ 3566672 h 6858000" name="connsiteY44"/>
                <a:gd fmla="*/ 9743488 w 9747620" name="connsiteX45"/>
                <a:gd fmla="*/ 3581865 h 6858000" name="connsiteY45"/>
                <a:gd fmla="*/ 9744731 w 9747620" name="connsiteX46"/>
                <a:gd fmla="*/ 3611341 h 6858000" name="connsiteY46"/>
                <a:gd fmla="*/ 9745725 w 9747620" name="connsiteX47"/>
                <a:gd fmla="*/ 3639715 h 6858000" name="connsiteY47"/>
                <a:gd fmla="*/ 9747613 w 9747620" name="connsiteX48"/>
                <a:gd fmla="*/ 3753786 h 6858000" name="connsiteY48"/>
                <a:gd fmla="*/ 9740405 w 9747620" name="connsiteX49"/>
                <a:gd fmla="*/ 3984609 h 6858000" name="connsiteY49"/>
                <a:gd fmla="*/ 9736329 w 9747620" name="connsiteX50"/>
                <a:gd fmla="*/ 4038434 h 6858000" name="connsiteY50"/>
                <a:gd fmla="*/ 9731408 w 9747620" name="connsiteX51"/>
                <a:gd fmla="*/ 4099446 h 6858000" name="connsiteY51"/>
                <a:gd fmla="*/ 9717987 w 9747620" name="connsiteX52"/>
                <a:gd fmla="*/ 4213325 h 6858000" name="connsiteY52"/>
                <a:gd fmla="*/ 9716297 w 9747620" name="connsiteX53"/>
                <a:gd fmla="*/ 4227129 h 6858000" name="connsiteY53"/>
                <a:gd fmla="*/ 9714110 w 9747620" name="connsiteX54"/>
                <a:gd fmla="*/ 4240981 h 6858000" name="connsiteY54"/>
                <a:gd fmla="*/ 9709785 w 9747620" name="connsiteX55"/>
                <a:gd fmla="*/ 4268731 h 6858000" name="connsiteY55"/>
                <a:gd fmla="*/ 9701086 w 9747620" name="connsiteX56"/>
                <a:gd fmla="*/ 4324185 h 6858000" name="connsiteY56"/>
                <a:gd fmla="*/ 9698699 w 9747620" name="connsiteX57"/>
                <a:gd fmla="*/ 4338994 h 6858000" name="connsiteY57"/>
                <a:gd fmla="*/ 9695966 w 9747620" name="connsiteX58"/>
                <a:gd fmla="*/ 4355050 h 6858000" name="connsiteY58"/>
                <a:gd fmla="*/ 9690299 w 9747620" name="connsiteX59"/>
                <a:gd fmla="*/ 4385054 h 6858000" name="connsiteY59"/>
                <a:gd fmla="*/ 9679909 w 9747620" name="connsiteX60"/>
                <a:gd fmla="*/ 4437919 h 6858000" name="connsiteY60"/>
                <a:gd fmla="*/ 9673647 w 9747620" name="connsiteX61"/>
                <a:gd fmla="*/ 4468162 h 6858000" name="connsiteY61"/>
                <a:gd fmla="*/ 9667532 w 9747620" name="connsiteX62"/>
                <a:gd fmla="*/ 4496296 h 6858000" name="connsiteY62"/>
                <a:gd fmla="*/ 9654658 w 9747620" name="connsiteX63"/>
                <a:gd fmla="*/ 4552277 h 6858000" name="connsiteY63"/>
                <a:gd fmla="*/ 9625876 w 9747620" name="connsiteX64"/>
                <a:gd fmla="*/ 4664478 h 6858000" name="connsiteY64"/>
                <a:gd fmla="*/ 9552803 w 9747620" name="connsiteX65"/>
                <a:gd fmla="*/ 4888737 h 6858000" name="connsiteY65"/>
                <a:gd fmla="*/ 9452639 w 9747620" name="connsiteX66"/>
                <a:gd fmla="*/ 5110934 h 6858000" name="connsiteY66"/>
                <a:gd fmla="*/ 9388017 w 9747620" name="connsiteX67"/>
                <a:gd fmla="*/ 5220020 h 6858000" name="connsiteY67"/>
                <a:gd fmla="*/ 9370073 w 9747620" name="connsiteX68"/>
                <a:gd fmla="*/ 5246811 h 6858000" name="connsiteY68"/>
                <a:gd fmla="*/ 9360926 w 9747620" name="connsiteX69"/>
                <a:gd fmla="*/ 5260040 h 6858000" name="connsiteY69"/>
                <a:gd fmla="*/ 9351829 w 9747620" name="connsiteX70"/>
                <a:gd fmla="*/ 5272646 h 6858000" name="connsiteY70"/>
                <a:gd fmla="*/ 9313305 w 9747620" name="connsiteX71"/>
                <a:gd fmla="*/ 5323881 h 6858000" name="connsiteY71"/>
                <a:gd fmla="*/ 9130375 w 9747620" name="connsiteX72"/>
                <a:gd fmla="*/ 5510802 h 6858000" name="connsiteY72"/>
                <a:gd fmla="*/ 9028422 w 9747620" name="connsiteX73"/>
                <a:gd fmla="*/ 5588878 h 6858000" name="connsiteY73"/>
                <a:gd fmla="*/ 9002424 w 9747620" name="connsiteX74"/>
                <a:gd fmla="*/ 5606707 h 6858000" name="connsiteY74"/>
                <a:gd fmla="*/ 8976525 w 9747620" name="connsiteX75"/>
                <a:gd fmla="*/ 5623866 h 6858000" name="connsiteY75"/>
                <a:gd fmla="*/ 8924181 w 9747620" name="connsiteX76"/>
                <a:gd fmla="*/ 5656793 h 6858000" name="connsiteY76"/>
                <a:gd fmla="*/ 8717291 w 9747620" name="connsiteX77"/>
                <a:gd fmla="*/ 5771582 h 6858000" name="connsiteY77"/>
                <a:gd fmla="*/ 8617129 w 9747620" name="connsiteX78"/>
                <a:gd fmla="*/ 5823105 h 6858000" name="connsiteY78"/>
                <a:gd fmla="*/ 8518207 w 9747620" name="connsiteX79"/>
                <a:gd fmla="*/ 5873671 h 6858000" name="connsiteY79"/>
                <a:gd fmla="*/ 8150558 w 9747620" name="connsiteX80"/>
                <a:gd fmla="*/ 6086761 h 6858000" name="connsiteY80"/>
                <a:gd fmla="*/ 7979410 w 9747620" name="connsiteX81"/>
                <a:gd fmla="*/ 6207158 h 6858000" name="connsiteY81"/>
                <a:gd fmla="*/ 7938300 w 9747620" name="connsiteX82"/>
                <a:gd fmla="*/ 6238887 h 6858000" name="connsiteY82"/>
                <a:gd fmla="*/ 7897936 w 9747620" name="connsiteX83"/>
                <a:gd fmla="*/ 6271286 h 6858000" name="connsiteY83"/>
                <a:gd fmla="*/ 7858367 w 9747620" name="connsiteX84"/>
                <a:gd fmla="*/ 6304357 h 6858000" name="connsiteY84"/>
                <a:gd fmla="*/ 7819048 w 9747620" name="connsiteX85"/>
                <a:gd fmla="*/ 6338770 h 6858000" name="connsiteY85"/>
                <a:gd fmla="*/ 7778882 w 9747620" name="connsiteX86"/>
                <a:gd fmla="*/ 6374477 h 6858000" name="connsiteY86"/>
                <a:gd fmla="*/ 7739563 w 9747620" name="connsiteX87"/>
                <a:gd fmla="*/ 6410328 h 6858000" name="connsiteY87"/>
                <a:gd fmla="*/ 7660824 w 9747620" name="connsiteX88"/>
                <a:gd fmla="*/ 6484138 h 6858000" name="connsiteY88"/>
                <a:gd fmla="*/ 7502302 w 9747620" name="connsiteX89"/>
                <a:gd fmla="*/ 6636360 h 6858000" name="connsiteY89"/>
                <a:gd fmla="*/ 7273394 w 9747620" name="connsiteX90"/>
                <a:gd fmla="*/ 6858000 h 6858000" name="connsiteY90"/>
                <a:gd fmla="*/ 6780690 w 9747620" name="connsiteX91"/>
                <a:gd fmla="*/ 6858000 h 6858000" name="connsiteY91"/>
                <a:gd fmla="*/ 6854939 w 9747620" name="connsiteX92"/>
                <a:gd fmla="*/ 6783597 h 6858000" name="connsiteY92"/>
                <a:gd fmla="*/ 6932087 w 9747620" name="connsiteX93"/>
                <a:gd fmla="*/ 6705809 h 6858000" name="connsiteY93"/>
                <a:gd fmla="*/ 7241130 w 9747620" name="connsiteX94"/>
                <a:gd fmla="*/ 6390965 h 6858000" name="connsiteY94"/>
                <a:gd fmla="*/ 7397564 w 9747620" name="connsiteX95"/>
                <a:gd fmla="*/ 6233087 h 6858000" name="connsiteY95"/>
                <a:gd fmla="*/ 7478142 w 9747620" name="connsiteX96"/>
                <a:gd fmla="*/ 6153670 h 6858000" name="connsiteY96"/>
                <a:gd fmla="*/ 7519600 w 9747620" name="connsiteX97"/>
                <a:gd fmla="*/ 6113937 h 6858000" name="connsiteY97"/>
                <a:gd fmla="*/ 7561207 w 9747620" name="connsiteX98"/>
                <a:gd fmla="*/ 6075067 h 6858000" name="connsiteY98"/>
                <a:gd fmla="*/ 7604204 w 9747620" name="connsiteX99"/>
                <a:gd fmla="*/ 6035526 h 6858000" name="connsiteY99"/>
                <a:gd fmla="*/ 7648644 w 9747620" name="connsiteX100"/>
                <a:gd fmla="*/ 5996416 h 6858000" name="connsiteY100"/>
                <a:gd fmla="*/ 7693830 w 9747620" name="connsiteX101"/>
                <a:gd fmla="*/ 5958264 h 6858000" name="connsiteY101"/>
                <a:gd fmla="*/ 7739662 w 9747620" name="connsiteX102"/>
                <a:gd fmla="*/ 5921073 h 6858000" name="connsiteY102"/>
                <a:gd fmla="*/ 7928458 w 9747620" name="connsiteX103"/>
                <a:gd fmla="*/ 5781025 h 6858000" name="connsiteY103"/>
                <a:gd fmla="*/ 8325882 w 9747620" name="connsiteX104"/>
                <a:gd fmla="*/ 5537450 h 6858000" name="connsiteY104"/>
                <a:gd fmla="*/ 8424555 w 9747620" name="connsiteX105"/>
                <a:gd fmla="*/ 5484106 h 6858000" name="connsiteY105"/>
                <a:gd fmla="*/ 8521737 w 9747620" name="connsiteX106"/>
                <a:gd fmla="*/ 5431289 h 6858000" name="connsiteY106"/>
                <a:gd fmla="*/ 8702677 w 9747620" name="connsiteX107"/>
                <a:gd fmla="*/ 5325942 h 6858000" name="connsiteY107"/>
                <a:gd fmla="*/ 8743986 w 9747620" name="connsiteX108"/>
                <a:gd fmla="*/ 5298717 h 6858000" name="connsiteY108"/>
                <a:gd fmla="*/ 8764167 w 9747620" name="connsiteX109"/>
                <a:gd fmla="*/ 5284723 h 6858000" name="connsiteY109"/>
                <a:gd fmla="*/ 8783704 w 9747620" name="connsiteX110"/>
                <a:gd fmla="*/ 5270679 h 6858000" name="connsiteY110"/>
                <a:gd fmla="*/ 8856776 w 9747620" name="connsiteX111"/>
                <a:gd fmla="*/ 5212399 h 6858000" name="connsiteY111"/>
                <a:gd fmla="*/ 8979856 w 9747620" name="connsiteX112"/>
                <a:gd fmla="*/ 5082081 h 6858000" name="connsiteY112"/>
                <a:gd fmla="*/ 9006699 w 9747620" name="connsiteX113"/>
                <a:gd fmla="*/ 5044984 h 6858000" name="connsiteY113"/>
                <a:gd fmla="*/ 9013509 w 9747620" name="connsiteX114"/>
                <a:gd fmla="*/ 5035254 h 6858000" name="connsiteY114"/>
                <a:gd fmla="*/ 9019773 w 9747620" name="connsiteX115"/>
                <a:gd fmla="*/ 5025812 h 6858000" name="connsiteY115"/>
                <a:gd fmla="*/ 9032050 w 9747620" name="connsiteX116"/>
                <a:gd fmla="*/ 5006833 h 6858000" name="connsiteY116"/>
                <a:gd fmla="*/ 9077733 w 9747620" name="connsiteX117"/>
                <a:gd fmla="*/ 4926839 h 6858000" name="connsiteY117"/>
                <a:gd fmla="*/ 9154285 w 9747620" name="connsiteX118"/>
                <a:gd fmla="*/ 4750223 h 6858000" name="connsiteY118"/>
                <a:gd fmla="*/ 9213936 w 9747620" name="connsiteX119"/>
                <a:gd fmla="*/ 4559945 h 6858000" name="connsiteY119"/>
                <a:gd fmla="*/ 9238592 w 9747620" name="connsiteX120"/>
                <a:gd fmla="*/ 4461357 h 6858000" name="connsiteY120"/>
                <a:gd fmla="*/ 9249776 w 9747620" name="connsiteX121"/>
                <a:gd fmla="*/ 4411319 h 6858000" name="connsiteY121"/>
                <a:gd fmla="*/ 9255046 w 9747620" name="connsiteX122"/>
                <a:gd fmla="*/ 4386299 h 6858000" name="connsiteY122"/>
                <a:gd fmla="*/ 9259718 w 9747620" name="connsiteX123"/>
                <a:gd fmla="*/ 4363342 h 6858000" name="connsiteY123"/>
                <a:gd fmla="*/ 9269959 w 9747620" name="connsiteX124"/>
                <a:gd fmla="*/ 4309566 h 6858000" name="connsiteY124"/>
                <a:gd fmla="*/ 9274233 w 9747620" name="connsiteX125"/>
                <a:gd fmla="*/ 4286176 h 6858000" name="connsiteY125"/>
                <a:gd fmla="*/ 9276022 w 9747620" name="connsiteX126"/>
                <a:gd fmla="*/ 4275489 h 6858000" name="connsiteY126"/>
                <a:gd fmla="*/ 9277861 w 9747620" name="connsiteX127"/>
                <a:gd fmla="*/ 4263506 h 6858000" name="connsiteY127"/>
                <a:gd fmla="*/ 9286014 w 9747620" name="connsiteX128"/>
                <a:gd fmla="*/ 4211696 h 6858000" name="connsiteY128"/>
                <a:gd fmla="*/ 9290092 w 9747620" name="connsiteX129"/>
                <a:gd fmla="*/ 4185767 h 6858000" name="connsiteY129"/>
                <a:gd fmla="*/ 9292128 w 9747620" name="connsiteX130"/>
                <a:gd fmla="*/ 4172826 h 6858000" name="connsiteY130"/>
                <a:gd fmla="*/ 9293720 w 9747620" name="connsiteX131"/>
                <a:gd fmla="*/ 4159693 h 6858000" name="connsiteY131"/>
                <a:gd fmla="*/ 9305650 w 9747620" name="connsiteX132"/>
                <a:gd fmla="*/ 4057941 h 6858000" name="connsiteY132"/>
                <a:gd fmla="*/ 9309378 w 9747620" name="connsiteX133"/>
                <a:gd fmla="*/ 4010779 h 6858000" name="connsiteY133"/>
                <a:gd fmla="*/ 9313454 w 9747620" name="connsiteX134"/>
                <a:gd fmla="*/ 3956428 h 6858000" name="connsiteY134"/>
                <a:gd fmla="*/ 9320811 w 9747620" name="connsiteX135"/>
                <a:gd fmla="*/ 3753546 h 6858000" name="connsiteY135"/>
                <a:gd fmla="*/ 9319617 w 9747620" name="connsiteX136"/>
                <a:gd fmla="*/ 3650643 h 6858000" name="connsiteY136"/>
                <a:gd fmla="*/ 9318176 w 9747620" name="connsiteX137"/>
                <a:gd fmla="*/ 3600030 h 6858000" name="connsiteY137"/>
                <a:gd fmla="*/ 9317778 w 9747620" name="connsiteX138"/>
                <a:gd fmla="*/ 3588096 h 6858000" name="connsiteY138"/>
                <a:gd fmla="*/ 9316983 w 9747620" name="connsiteX139"/>
                <a:gd fmla="*/ 3575107 h 6858000" name="connsiteY139"/>
                <a:gd fmla="*/ 9315443 w 9747620" name="connsiteX140"/>
                <a:gd fmla="*/ 3549130 h 6858000" name="connsiteY140"/>
                <a:gd fmla="*/ 9312311 w 9747620" name="connsiteX141"/>
                <a:gd fmla="*/ 3497176 h 6858000" name="connsiteY141"/>
                <a:gd fmla="*/ 9307587 w 9747620" name="connsiteX142"/>
                <a:gd fmla="*/ 3445029 h 6858000" name="connsiteY142"/>
                <a:gd fmla="*/ 9302618 w 9747620" name="connsiteX143"/>
                <a:gd fmla="*/ 3392835 h 6858000" name="connsiteY143"/>
                <a:gd fmla="*/ 9301574 w 9747620" name="connsiteX144"/>
                <a:gd fmla="*/ 3381476 h 6858000" name="connsiteY144"/>
                <a:gd fmla="*/ 9300430 w 9747620" name="connsiteX145"/>
                <a:gd fmla="*/ 3370740 h 6858000" name="connsiteY145"/>
                <a:gd fmla="*/ 9297547 w 9747620" name="connsiteX146"/>
                <a:gd fmla="*/ 3346966 h 6858000" name="connsiteY146"/>
                <a:gd fmla="*/ 9294017 w 9747620" name="connsiteX147"/>
                <a:gd fmla="*/ 3320030 h 6858000" name="connsiteY147"/>
                <a:gd fmla="*/ 9290439 w 9747620" name="connsiteX148"/>
                <a:gd fmla="*/ 3290410 h 6858000" name="connsiteY148"/>
                <a:gd fmla="*/ 9284275 w 9747620" name="connsiteX149"/>
                <a:gd fmla="*/ 3244544 h 6858000" name="connsiteY149"/>
                <a:gd fmla="*/ 9275974 w 9747620" name="connsiteX150"/>
                <a:gd fmla="*/ 3193116 h 6858000" name="connsiteY150"/>
                <a:gd fmla="*/ 9267224 w 9747620" name="connsiteX151"/>
                <a:gd fmla="*/ 3142264 h 6858000" name="connsiteY151"/>
                <a:gd fmla="*/ 9225320 w 9747620" name="connsiteX152"/>
                <a:gd fmla="*/ 2939909 h 6858000" name="connsiteY152"/>
                <a:gd fmla="*/ 9200466 w 9747620" name="connsiteX153"/>
                <a:gd fmla="*/ 2839449 h 6858000" name="connsiteY153"/>
                <a:gd fmla="*/ 9193953 w 9747620" name="connsiteX154"/>
                <a:gd fmla="*/ 2814958 h 6858000" name="connsiteY154"/>
                <a:gd fmla="*/ 9186993 w 9747620" name="connsiteX155"/>
                <a:gd fmla="*/ 2790276 h 6858000" name="connsiteY155"/>
                <a:gd fmla="*/ 9172628 w 9747620" name="connsiteX156"/>
                <a:gd fmla="*/ 2740621 h 6858000" name="connsiteY156"/>
                <a:gd fmla="*/ 9035082 w 9747620" name="connsiteX157"/>
                <a:gd fmla="*/ 2347463 h 6858000" name="connsiteY157"/>
                <a:gd fmla="*/ 8952118 w 9747620" name="connsiteX158"/>
                <a:gd fmla="*/ 2155413 h 6858000" name="connsiteY158"/>
                <a:gd fmla="*/ 8929948 w 9747620" name="connsiteX159"/>
                <a:gd fmla="*/ 2107915 h 6858000" name="connsiteY159"/>
                <a:gd fmla="*/ 8907429 w 9747620" name="connsiteX160"/>
                <a:gd fmla="*/ 2060753 h 6858000" name="connsiteY160"/>
                <a:gd fmla="*/ 8860404 w 9747620" name="connsiteX161"/>
                <a:gd fmla="*/ 1966478 h 6858000" name="connsiteY161"/>
                <a:gd fmla="*/ 8760788 w 9747620" name="connsiteX162"/>
                <a:gd fmla="*/ 1780274 h 6858000" name="connsiteY162"/>
                <a:gd fmla="*/ 8734740 w 9747620" name="connsiteX163"/>
                <a:gd fmla="*/ 1734311 h 6858000" name="connsiteY163"/>
                <a:gd fmla="*/ 8708046 w 9747620" name="connsiteX164"/>
                <a:gd fmla="*/ 1687963 h 6858000" name="connsiteY164"/>
                <a:gd fmla="*/ 8654062 w 9747620" name="connsiteX165"/>
                <a:gd fmla="*/ 1597234 h 6858000" name="connsiteY165"/>
                <a:gd fmla="*/ 8540278 w 9747620" name="connsiteX166"/>
                <a:gd fmla="*/ 1418077 h 6858000" name="connsiteY166"/>
                <a:gd fmla="*/ 8510701 w 9747620" name="connsiteX167"/>
                <a:gd fmla="*/ 1373695 h 6858000" name="connsiteY167"/>
                <a:gd fmla="*/ 8480676 w 9747620" name="connsiteX168"/>
                <a:gd fmla="*/ 1329457 h 6858000" name="connsiteY168"/>
                <a:gd fmla="*/ 8419782 w 9747620" name="connsiteX169"/>
                <a:gd fmla="*/ 1242275 h 6858000" name="connsiteY169"/>
                <a:gd fmla="*/ 8292478 w 9747620" name="connsiteX170"/>
                <a:gd fmla="*/ 1069875 h 6858000" name="connsiteY170"/>
                <a:gd fmla="*/ 8259620 w 9747620" name="connsiteX171"/>
                <a:gd fmla="*/ 1027123 h 6858000" name="connsiteY171"/>
                <a:gd fmla="*/ 8243416 w 9747620" name="connsiteX172"/>
                <a:gd fmla="*/ 1006130 h 6858000" name="connsiteY172"/>
                <a:gd fmla="*/ 8227110 w 9747620" name="connsiteX173"/>
                <a:gd fmla="*/ 985473 h 6858000" name="connsiteY173"/>
                <a:gd fmla="*/ 8159604 w 9747620" name="connsiteX174"/>
                <a:gd fmla="*/ 902029 h 6858000" name="connsiteY174"/>
                <a:gd fmla="*/ 8020022 w 9747620" name="connsiteX175"/>
                <a:gd fmla="*/ 738209 h 6858000" name="connsiteY175"/>
                <a:gd fmla="*/ 7984182 w 9747620" name="connsiteX176"/>
                <a:gd fmla="*/ 697901 h 6858000" name="connsiteY176"/>
                <a:gd fmla="*/ 7948043 w 9747620" name="connsiteX177"/>
                <a:gd fmla="*/ 657976 h 6858000" name="connsiteY177"/>
                <a:gd fmla="*/ 7874324 w 9747620" name="connsiteX178"/>
                <a:gd fmla="*/ 578607 h 6858000" name="connsiteY178"/>
                <a:gd fmla="*/ 7723308 w 9747620" name="connsiteX179"/>
                <a:gd fmla="*/ 424085 h 6858000" name="connsiteY179"/>
                <a:gd fmla="*/ 7565532 w 9747620" name="connsiteX180"/>
                <a:gd fmla="*/ 275602 h 6858000" name="connsiteY180"/>
                <a:gd fmla="*/ 1832515 w 9747620" name="connsiteX181"/>
                <a:gd fmla="*/ 0 h 6858000" name="connsiteY181"/>
                <a:gd fmla="*/ 2158449 w 9747620" name="connsiteX182"/>
                <a:gd fmla="*/ 0 h 6858000" name="connsiteY182"/>
                <a:gd fmla="*/ 2108797 w 9747620" name="connsiteX183"/>
                <a:gd fmla="*/ 37845 h 6858000" name="connsiteY183"/>
                <a:gd fmla="*/ 1942830 w 9747620" name="connsiteX184"/>
                <a:gd fmla="*/ 177587 h 6858000" name="connsiteY184"/>
                <a:gd fmla="*/ 1633191 w 9747620" name="connsiteX185"/>
                <a:gd fmla="*/ 477909 h 6858000" name="connsiteY185"/>
                <a:gd fmla="*/ 702686 w 9747620" name="connsiteX186"/>
                <a:gd fmla="*/ 1889935 h 6858000" name="connsiteY186"/>
                <a:gd fmla="*/ 551769 w 9747620" name="connsiteX187"/>
                <a:gd fmla="*/ 2281416 h 6858000" name="connsiteY187"/>
                <a:gd fmla="*/ 438383 w 9747620" name="connsiteX188"/>
                <a:gd fmla="*/ 2682772 h 6858000" name="connsiteY188"/>
                <a:gd fmla="*/ 397124 w 9747620" name="connsiteX189"/>
                <a:gd fmla="*/ 2887044 h 6858000" name="connsiteY189"/>
                <a:gd fmla="*/ 365658 w 9747620" name="connsiteX190"/>
                <a:gd fmla="*/ 3093424 h 6858000" name="connsiteY190"/>
                <a:gd fmla="*/ 332105 w 9747620" name="connsiteX191"/>
                <a:gd fmla="*/ 3509828 h 6858000" name="connsiteY191"/>
                <a:gd fmla="*/ 383653 w 9747620" name="connsiteX192"/>
                <a:gd fmla="*/ 4346327 h 6858000" name="connsiteY192"/>
                <a:gd fmla="*/ 422327 w 9747620" name="connsiteX193"/>
                <a:gd fmla="*/ 4552900 h 6858000" name="connsiteY193"/>
                <a:gd fmla="*/ 472184 w 9747620" name="connsiteX194"/>
                <a:gd fmla="*/ 4757939 h 6858000" name="connsiteY194"/>
                <a:gd fmla="*/ 533078 w 9747620" name="connsiteX195"/>
                <a:gd fmla="*/ 4960916 h 6858000" name="connsiteY195"/>
                <a:gd fmla="*/ 604710 w 9747620" name="connsiteX196"/>
                <a:gd fmla="*/ 5160875 h 6858000" name="connsiteY196"/>
                <a:gd fmla="*/ 996766 w 9747620" name="connsiteX197"/>
                <a:gd fmla="*/ 5920640 h 6858000" name="connsiteY197"/>
                <a:gd fmla="*/ 1549183 w 9747620" name="connsiteX198"/>
                <a:gd fmla="*/ 6586417 h 6858000" name="connsiteY198"/>
                <a:gd fmla="*/ 1709890 w 9747620" name="connsiteX199"/>
                <a:gd fmla="*/ 6734063 h 6858000" name="connsiteY199"/>
                <a:gd fmla="*/ 1859761 w 9747620" name="connsiteX200"/>
                <a:gd fmla="*/ 6858000 h 6858000" name="connsiteY200"/>
                <a:gd fmla="*/ 1671798 w 9747620" name="connsiteX201"/>
                <a:gd fmla="*/ 6858000 h 6858000" name="connsiteY201"/>
                <a:gd fmla="*/ 1628044 w 9747620" name="connsiteX202"/>
                <a:gd fmla="*/ 6822717 h 6858000" name="connsiteY202"/>
                <a:gd fmla="*/ 1459756 w 9747620" name="connsiteX203"/>
                <a:gd fmla="*/ 6674223 h 6858000" name="connsiteY203"/>
                <a:gd fmla="*/ 402543 w 9747620" name="connsiteX204"/>
                <a:gd fmla="*/ 5241588 h 6858000" name="connsiteY204"/>
                <a:gd fmla="*/ 311923 w 9747620" name="connsiteX205"/>
                <a:gd fmla="*/ 5036741 h 6858000" name="connsiteY205"/>
                <a:gd fmla="*/ 232140 w 9747620" name="connsiteX206"/>
                <a:gd fmla="*/ 4827483 h 6858000" name="connsiteY206"/>
                <a:gd fmla="*/ 163392 w 9747620" name="connsiteX207"/>
                <a:gd fmla="*/ 4613913 h 6858000" name="connsiteY207"/>
                <a:gd fmla="*/ 106823 w 9747620" name="connsiteX208"/>
                <a:gd fmla="*/ 4396365 h 6858000" name="connsiteY208"/>
                <a:gd fmla="*/ 29326 w 9747620" name="connsiteX209"/>
                <a:gd fmla="*/ 3954702 h 6858000" name="connsiteY209"/>
                <a:gd fmla="*/ 8647 w 9747620" name="connsiteX210"/>
                <a:gd fmla="*/ 3730971 h 6858000" name="connsiteY210"/>
                <a:gd fmla="*/ 2880 w 9747620" name="connsiteX211"/>
                <a:gd fmla="*/ 3618674 h 6858000" name="connsiteY211"/>
                <a:gd fmla="*/ 296 w 9747620" name="connsiteX212"/>
                <a:gd fmla="*/ 3506425 h 6858000" name="connsiteY212"/>
                <a:gd fmla="*/ 20030 w 9747620" name="connsiteX213"/>
                <a:gd fmla="*/ 3056711 h 6858000" name="connsiteY213"/>
                <a:gd fmla="*/ 48664 w 9747620" name="connsiteX214"/>
                <a:gd fmla="*/ 2832980 h 6858000" name="connsiteY214"/>
                <a:gd fmla="*/ 89922 w 9747620" name="connsiteX215"/>
                <a:gd fmla="*/ 2610639 h 6858000" name="connsiteY215"/>
                <a:gd fmla="*/ 211163 w 9747620" name="connsiteX216"/>
                <a:gd fmla="*/ 2174343 h 6858000" name="connsiteY216"/>
                <a:gd fmla="*/ 379129 w 9747620" name="connsiteX217"/>
                <a:gd fmla="*/ 1754393 h 6858000" name="connsiteY217"/>
                <a:gd fmla="*/ 841424 w 9747620" name="connsiteX218"/>
                <a:gd fmla="*/ 976270 h 6858000" name="connsiteY218"/>
                <a:gd fmla="*/ 1130234 w 9747620" name="connsiteX219"/>
                <a:gd fmla="*/ 625768 h 6858000" name="connsiteY219"/>
                <a:gd fmla="*/ 1452897 w 9747620" name="connsiteX220"/>
                <a:gd fmla="*/ 305748 h 6858000" name="connsiteY220"/>
                <a:gd fmla="*/ 1805682 w 9747620" name="connsiteX221"/>
                <a:gd fmla="*/ 18752 h 6858000" name="connsiteY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b="b" l="l" r="r" t="t"/>
              <a:pathLst>
                <a:path h="6858000" w="974762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numCol="1" rtlCol="0" wrap="square">
              <a:noAutofit/>
            </a:bodyPr>
            <a:lstStyle/>
            <a:p>
              <a:pPr algn="ctr"/>
              <a:endParaRPr dirty="0" lang="en-US"/>
            </a:p>
          </p:txBody>
        </p:sp>
        <p:sp>
          <p:nvSpPr>
            <p:cNvPr id="34" name="Freeform: Shape 17">
              <a:extLst>
                <a:ext uri="{FF2B5EF4-FFF2-40B4-BE49-F238E27FC236}">
                  <a16:creationId xmlns:a16="http://schemas.microsoft.com/office/drawing/2014/main" id="{5A7FF51F-3820-41BE-8690-7E758ECFA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fmla="*/ 7151367 w 9767847" name="connsiteX0"/>
                <a:gd fmla="*/ 0 h 6858000" name="connsiteY0"/>
                <a:gd fmla="*/ 7881247 w 9767847" name="connsiteX1"/>
                <a:gd fmla="*/ 0 h 6858000" name="connsiteY1"/>
                <a:gd fmla="*/ 7990553 w 9767847" name="connsiteX2"/>
                <a:gd fmla="*/ 81317 h 6858000" name="connsiteY2"/>
                <a:gd fmla="*/ 9767847 w 9767847" name="connsiteX3"/>
                <a:gd fmla="*/ 3649031 h 6858000" name="connsiteY3"/>
                <a:gd fmla="*/ 8652597 w 9767847" name="connsiteX4"/>
                <a:gd fmla="*/ 6590005 h 6858000" name="connsiteY4"/>
                <a:gd fmla="*/ 8395306 w 9767847" name="connsiteX5"/>
                <a:gd fmla="*/ 6858000 h 6858000" name="connsiteY5"/>
                <a:gd fmla="*/ 6762603 w 9767847" name="connsiteX6"/>
                <a:gd fmla="*/ 6858000 h 6858000" name="connsiteY6"/>
                <a:gd fmla="*/ 6765962 w 9767847" name="connsiteX7"/>
                <a:gd fmla="*/ 6854844 h 6858000" name="connsiteY7"/>
                <a:gd fmla="*/ 6804586 w 9767847" name="connsiteX8"/>
                <a:gd fmla="*/ 6817103 h 6858000" name="connsiteY8"/>
                <a:gd fmla="*/ 6881735 w 9767847" name="connsiteX9"/>
                <a:gd fmla="*/ 6741197 h 6858000" name="connsiteY9"/>
                <a:gd fmla="*/ 6958883 w 9767847" name="connsiteX10"/>
                <a:gd fmla="*/ 6664822 h 6858000" name="connsiteY10"/>
                <a:gd fmla="*/ 7267925 w 9767847" name="connsiteX11"/>
                <a:gd fmla="*/ 6355694 h 6858000" name="connsiteY11"/>
                <a:gd fmla="*/ 7424360 w 9767847" name="connsiteX12"/>
                <a:gd fmla="*/ 6200685 h 6858000" name="connsiteY12"/>
                <a:gd fmla="*/ 7504938 w 9767847" name="connsiteX13"/>
                <a:gd fmla="*/ 6122708 h 6858000" name="connsiteY13"/>
                <a:gd fmla="*/ 7546396 w 9767847" name="connsiteX14"/>
                <a:gd fmla="*/ 6083697 h 6858000" name="connsiteY14"/>
                <a:gd fmla="*/ 7588002 w 9767847" name="connsiteX15"/>
                <a:gd fmla="*/ 6045532 h 6858000" name="connsiteY15"/>
                <a:gd fmla="*/ 7631000 w 9767847" name="connsiteX16"/>
                <a:gd fmla="*/ 6006709 h 6858000" name="connsiteY16"/>
                <a:gd fmla="*/ 7675440 w 9767847" name="connsiteX17"/>
                <a:gd fmla="*/ 5968309 h 6858000" name="connsiteY17"/>
                <a:gd fmla="*/ 7720626 w 9767847" name="connsiteX18"/>
                <a:gd fmla="*/ 5930851 h 6858000" name="connsiteY18"/>
                <a:gd fmla="*/ 7766458 w 9767847" name="connsiteX19"/>
                <a:gd fmla="*/ 5894334 h 6858000" name="connsiteY19"/>
                <a:gd fmla="*/ 7955254 w 9767847" name="connsiteX20"/>
                <a:gd fmla="*/ 5756828 h 6858000" name="connsiteY20"/>
                <a:gd fmla="*/ 8352678 w 9767847" name="connsiteX21"/>
                <a:gd fmla="*/ 5517630 h 6858000" name="connsiteY21"/>
                <a:gd fmla="*/ 8451350 w 9767847" name="connsiteX22"/>
                <a:gd fmla="*/ 5465254 h 6858000" name="connsiteY22"/>
                <a:gd fmla="*/ 8548532 w 9767847" name="connsiteX23"/>
                <a:gd fmla="*/ 5413395 h 6858000" name="connsiteY23"/>
                <a:gd fmla="*/ 8729473 w 9767847" name="connsiteX24"/>
                <a:gd fmla="*/ 5309961 h 6858000" name="connsiteY24"/>
                <a:gd fmla="*/ 8770781 w 9767847" name="connsiteX25"/>
                <a:gd fmla="*/ 5283232 h 6858000" name="connsiteY25"/>
                <a:gd fmla="*/ 8790964 w 9767847" name="connsiteX26"/>
                <a:gd fmla="*/ 5269492 h 6858000" name="connsiteY26"/>
                <a:gd fmla="*/ 8810499 w 9767847" name="connsiteX27"/>
                <a:gd fmla="*/ 5255703 h 6858000" name="connsiteY27"/>
                <a:gd fmla="*/ 8883571 w 9767847" name="connsiteX28"/>
                <a:gd fmla="*/ 5198479 h 6858000" name="connsiteY28"/>
                <a:gd fmla="*/ 9006651 w 9767847" name="connsiteX29"/>
                <a:gd fmla="*/ 5070527 h 6858000" name="connsiteY29"/>
                <a:gd fmla="*/ 9033494 w 9767847" name="connsiteX30"/>
                <a:gd fmla="*/ 5034105 h 6858000" name="connsiteY30"/>
                <a:gd fmla="*/ 9040305 w 9767847" name="connsiteX31"/>
                <a:gd fmla="*/ 5024551 h 6858000" name="connsiteY31"/>
                <a:gd fmla="*/ 9046568 w 9767847" name="connsiteX32"/>
                <a:gd fmla="*/ 5015281 h 6858000" name="connsiteY32"/>
                <a:gd fmla="*/ 9058846 w 9767847" name="connsiteX33"/>
                <a:gd fmla="*/ 4996645 h 6858000" name="connsiteY33"/>
                <a:gd fmla="*/ 9104529 w 9767847" name="connsiteX34"/>
                <a:gd fmla="*/ 4918105 h 6858000" name="connsiteY34"/>
                <a:gd fmla="*/ 9181081 w 9767847" name="connsiteX35"/>
                <a:gd fmla="*/ 4744694 h 6858000" name="connsiteY35"/>
                <a:gd fmla="*/ 9240731 w 9767847" name="connsiteX36"/>
                <a:gd fmla="*/ 4557872 h 6858000" name="connsiteY36"/>
                <a:gd fmla="*/ 9265388 w 9767847" name="connsiteX37"/>
                <a:gd fmla="*/ 4461073 h 6858000" name="connsiteY37"/>
                <a:gd fmla="*/ 9276571 w 9767847" name="connsiteX38"/>
                <a:gd fmla="*/ 4411943 h 6858000" name="connsiteY38"/>
                <a:gd fmla="*/ 9281841 w 9767847" name="connsiteX39"/>
                <a:gd fmla="*/ 4387379 h 6858000" name="connsiteY39"/>
                <a:gd fmla="*/ 9286513 w 9767847" name="connsiteX40"/>
                <a:gd fmla="*/ 4364838 h 6858000" name="connsiteY40"/>
                <a:gd fmla="*/ 9296754 w 9767847" name="connsiteX41"/>
                <a:gd fmla="*/ 4312038 h 6858000" name="connsiteY41"/>
                <a:gd fmla="*/ 9301029 w 9767847" name="connsiteX42"/>
                <a:gd fmla="*/ 4289074 h 6858000" name="connsiteY42"/>
                <a:gd fmla="*/ 9302818 w 9767847" name="connsiteX43"/>
                <a:gd fmla="*/ 4278581 h 6858000" name="connsiteY43"/>
                <a:gd fmla="*/ 9304658 w 9767847" name="connsiteX44"/>
                <a:gd fmla="*/ 4266816 h 6858000" name="connsiteY44"/>
                <a:gd fmla="*/ 9312810 w 9767847" name="connsiteX45"/>
                <a:gd fmla="*/ 4215945 h 6858000" name="connsiteY45"/>
                <a:gd fmla="*/ 9316887 w 9767847" name="connsiteX46"/>
                <a:gd fmla="*/ 4190486 h 6858000" name="connsiteY46"/>
                <a:gd fmla="*/ 9318923 w 9767847" name="connsiteX47"/>
                <a:gd fmla="*/ 4177780 h 6858000" name="connsiteY47"/>
                <a:gd fmla="*/ 9320515 w 9767847" name="connsiteX48"/>
                <a:gd fmla="*/ 4164886 h 6858000" name="connsiteY48"/>
                <a:gd fmla="*/ 9332445 w 9767847" name="connsiteX49"/>
                <a:gd fmla="*/ 4064981 h 6858000" name="connsiteY49"/>
                <a:gd fmla="*/ 9336173 w 9767847" name="connsiteX50"/>
                <a:gd fmla="*/ 4018676 h 6858000" name="connsiteY50"/>
                <a:gd fmla="*/ 9340199 w 9767847" name="connsiteX51"/>
                <a:gd fmla="*/ 3965171 h 6858000" name="connsiteY51"/>
                <a:gd fmla="*/ 9347557 w 9767847" name="connsiteX52"/>
                <a:gd fmla="*/ 3765972 h 6858000" name="connsiteY52"/>
                <a:gd fmla="*/ 9346364 w 9767847" name="connsiteX53"/>
                <a:gd fmla="*/ 3664938 h 6858000" name="connsiteY53"/>
                <a:gd fmla="*/ 9344921 w 9767847" name="connsiteX54"/>
                <a:gd fmla="*/ 3615243 h 6858000" name="connsiteY54"/>
                <a:gd fmla="*/ 9344524 w 9767847" name="connsiteX55"/>
                <a:gd fmla="*/ 3603526 h 6858000" name="connsiteY55"/>
                <a:gd fmla="*/ 9343728 w 9767847" name="connsiteX56"/>
                <a:gd fmla="*/ 3590774 h 6858000" name="connsiteY56"/>
                <a:gd fmla="*/ 9342188 w 9767847" name="connsiteX57"/>
                <a:gd fmla="*/ 3565268 h 6858000" name="connsiteY57"/>
                <a:gd fmla="*/ 9339056 w 9767847" name="connsiteX58"/>
                <a:gd fmla="*/ 3514256 h 6858000" name="connsiteY58"/>
                <a:gd fmla="*/ 9334334 w 9767847" name="connsiteX59"/>
                <a:gd fmla="*/ 3463057 h 6858000" name="connsiteY59"/>
                <a:gd fmla="*/ 9329363 w 9767847" name="connsiteX60"/>
                <a:gd fmla="*/ 3411810 h 6858000" name="connsiteY60"/>
                <a:gd fmla="*/ 9328319 w 9767847" name="connsiteX61"/>
                <a:gd fmla="*/ 3400657 h 6858000" name="connsiteY61"/>
                <a:gd fmla="*/ 9327177 w 9767847" name="connsiteX62"/>
                <a:gd fmla="*/ 3390116 h 6858000" name="connsiteY62"/>
                <a:gd fmla="*/ 9324293 w 9767847" name="connsiteX63"/>
                <a:gd fmla="*/ 3366774 h 6858000" name="connsiteY63"/>
                <a:gd fmla="*/ 9320763 w 9767847" name="connsiteX64"/>
                <a:gd fmla="*/ 3340329 h 6858000" name="connsiteY64"/>
                <a:gd fmla="*/ 9317184 w 9767847" name="connsiteX65"/>
                <a:gd fmla="*/ 3311245 h 6858000" name="connsiteY65"/>
                <a:gd fmla="*/ 9311021 w 9767847" name="connsiteX66"/>
                <a:gd fmla="*/ 3266211 h 6858000" name="connsiteY66"/>
                <a:gd fmla="*/ 9302719 w 9767847" name="connsiteX67"/>
                <a:gd fmla="*/ 3215717 h 6858000" name="connsiteY67"/>
                <a:gd fmla="*/ 9293970 w 9767847" name="connsiteX68"/>
                <a:gd fmla="*/ 3165789 h 6858000" name="connsiteY68"/>
                <a:gd fmla="*/ 9252065 w 9767847" name="connsiteX69"/>
                <a:gd fmla="*/ 2967107 h 6858000" name="connsiteY69"/>
                <a:gd fmla="*/ 9227211 w 9767847" name="connsiteX70"/>
                <a:gd fmla="*/ 2868473 h 6858000" name="connsiteY70"/>
                <a:gd fmla="*/ 9220699 w 9767847" name="connsiteX71"/>
                <a:gd fmla="*/ 2844426 h 6858000" name="connsiteY71"/>
                <a:gd fmla="*/ 9213740 w 9767847" name="connsiteX72"/>
                <a:gd fmla="*/ 2820191 h 6858000" name="connsiteY72"/>
                <a:gd fmla="*/ 9199374 w 9767847" name="connsiteX73"/>
                <a:gd fmla="*/ 2771438 h 6858000" name="connsiteY73"/>
                <a:gd fmla="*/ 9061829 w 9767847" name="connsiteX74"/>
                <a:gd fmla="*/ 2385418 h 6858000" name="connsiteY74"/>
                <a:gd fmla="*/ 8978865 w 9767847" name="connsiteX75"/>
                <a:gd fmla="*/ 2196855 h 6858000" name="connsiteY75"/>
                <a:gd fmla="*/ 8956694 w 9767847" name="connsiteX76"/>
                <a:gd fmla="*/ 2150219 h 6858000" name="connsiteY76"/>
                <a:gd fmla="*/ 8934176 w 9767847" name="connsiteX77"/>
                <a:gd fmla="*/ 2103914 h 6858000" name="connsiteY77"/>
                <a:gd fmla="*/ 8887151 w 9767847" name="connsiteX78"/>
                <a:gd fmla="*/ 2011350 h 6858000" name="connsiteY78"/>
                <a:gd fmla="*/ 8787533 w 9767847" name="connsiteX79"/>
                <a:gd fmla="*/ 1828527 h 6858000" name="connsiteY79"/>
                <a:gd fmla="*/ 8761485 w 9767847" name="connsiteX80"/>
                <a:gd fmla="*/ 1783398 h 6858000" name="connsiteY80"/>
                <a:gd fmla="*/ 8734791 w 9767847" name="connsiteX81"/>
                <a:gd fmla="*/ 1737893 h 6858000" name="connsiteY81"/>
                <a:gd fmla="*/ 8680808 w 9767847" name="connsiteX82"/>
                <a:gd fmla="*/ 1648812 h 6858000" name="connsiteY82"/>
                <a:gd fmla="*/ 8567024 w 9767847" name="connsiteX83"/>
                <a:gd fmla="*/ 1472906 h 6858000" name="connsiteY83"/>
                <a:gd fmla="*/ 8537446 w 9767847" name="connsiteX84"/>
                <a:gd fmla="*/ 1429330 h 6858000" name="connsiteY84"/>
                <a:gd fmla="*/ 8507423 w 9767847" name="connsiteX85"/>
                <a:gd fmla="*/ 1385896 h 6858000" name="connsiteY85"/>
                <a:gd fmla="*/ 8446529 w 9767847" name="connsiteX86"/>
                <a:gd fmla="*/ 1300295 h 6858000" name="connsiteY86"/>
                <a:gd fmla="*/ 8319224 w 9767847" name="connsiteX87"/>
                <a:gd fmla="*/ 1131026 h 6858000" name="connsiteY87"/>
                <a:gd fmla="*/ 8286366 w 9767847" name="connsiteX88"/>
                <a:gd fmla="*/ 1089050 h 6858000" name="connsiteY88"/>
                <a:gd fmla="*/ 8270161 w 9767847" name="connsiteX89"/>
                <a:gd fmla="*/ 1068439 h 6858000" name="connsiteY89"/>
                <a:gd fmla="*/ 8253856 w 9767847" name="connsiteX90"/>
                <a:gd fmla="*/ 1048156 h 6858000" name="connsiteY90"/>
                <a:gd fmla="*/ 8186352 w 9767847" name="connsiteX91"/>
                <a:gd fmla="*/ 966275 h 6858000" name="connsiteY91"/>
                <a:gd fmla="*/ 8046768 w 9767847" name="connsiteX92"/>
                <a:gd fmla="*/ 805429 h 6858000" name="connsiteY92"/>
                <a:gd fmla="*/ 8010927 w 9767847" name="connsiteX93"/>
                <a:gd fmla="*/ 765853 h 6858000" name="connsiteY93"/>
                <a:gd fmla="*/ 7974788 w 9767847" name="connsiteX94"/>
                <a:gd fmla="*/ 726653 h 6858000" name="connsiteY94"/>
                <a:gd fmla="*/ 7901070 w 9767847" name="connsiteX95"/>
                <a:gd fmla="*/ 648724 h 6858000" name="connsiteY95"/>
                <a:gd fmla="*/ 7750054 w 9767847" name="connsiteX96"/>
                <a:gd fmla="*/ 497008 h 6858000" name="connsiteY96"/>
                <a:gd fmla="*/ 7592277 w 9767847" name="connsiteX97"/>
                <a:gd fmla="*/ 351221 h 6858000" name="connsiteY97"/>
                <a:gd fmla="*/ 7257734 w 9767847" name="connsiteX98"/>
                <a:gd fmla="*/ 76964 h 6858000" name="connsiteY98"/>
                <a:gd fmla="*/ 1886601 w 9767847" name="connsiteX99"/>
                <a:gd fmla="*/ 0 h 6858000" name="connsiteY99"/>
                <a:gd fmla="*/ 2292926 w 9767847" name="connsiteX100"/>
                <a:gd fmla="*/ 0 h 6858000" name="connsiteY100"/>
                <a:gd fmla="*/ 2135542 w 9767847" name="connsiteX101"/>
                <a:gd fmla="*/ 117781 h 6858000" name="connsiteY101"/>
                <a:gd fmla="*/ 1969576 w 9767847" name="connsiteX102"/>
                <a:gd fmla="*/ 254986 h 6858000" name="connsiteY102"/>
                <a:gd fmla="*/ 1659938 w 9767847" name="connsiteX103"/>
                <a:gd fmla="*/ 549855 h 6858000" name="connsiteY103"/>
                <a:gd fmla="*/ 729383 w 9767847" name="connsiteX104"/>
                <a:gd fmla="*/ 1936480 h 6858000" name="connsiteY104"/>
                <a:gd fmla="*/ 578465 w 9767847" name="connsiteX105"/>
                <a:gd fmla="*/ 2320807 h 6858000" name="connsiteY105"/>
                <a:gd fmla="*/ 465080 w 9767847" name="connsiteX106"/>
                <a:gd fmla="*/ 2714875 h 6858000" name="connsiteY106"/>
                <a:gd fmla="*/ 423820 w 9767847" name="connsiteX107"/>
                <a:gd fmla="*/ 2915436 h 6858000" name="connsiteY107"/>
                <a:gd fmla="*/ 392355 w 9767847" name="connsiteX108"/>
                <a:gd fmla="*/ 3118071 h 6858000" name="connsiteY108"/>
                <a:gd fmla="*/ 358801 w 9767847" name="connsiteX109"/>
                <a:gd fmla="*/ 3526915 h 6858000" name="connsiteY109"/>
                <a:gd fmla="*/ 410350 w 9767847" name="connsiteX110"/>
                <a:gd fmla="*/ 4348226 h 6858000" name="connsiteY110"/>
                <a:gd fmla="*/ 449022 w 9767847" name="connsiteX111"/>
                <a:gd fmla="*/ 4551049 h 6858000" name="connsiteY111"/>
                <a:gd fmla="*/ 498882 w 9767847" name="connsiteX112"/>
                <a:gd fmla="*/ 4752365 h 6858000" name="connsiteY112"/>
                <a:gd fmla="*/ 559775 w 9767847" name="connsiteX113"/>
                <a:gd fmla="*/ 4951657 h 6858000" name="connsiteY113"/>
                <a:gd fmla="*/ 631406 w 9767847" name="connsiteX114"/>
                <a:gd fmla="*/ 5147986 h 6858000" name="connsiteY114"/>
                <a:gd fmla="*/ 1023461 w 9767847" name="connsiteX115"/>
                <a:gd fmla="*/ 5893957 h 6858000" name="connsiteY115"/>
                <a:gd fmla="*/ 1575880 w 9767847" name="connsiteX116"/>
                <a:gd fmla="*/ 6547646 h 6858000" name="connsiteY116"/>
                <a:gd fmla="*/ 1905228 w 9767847" name="connsiteX117"/>
                <a:gd fmla="*/ 6829468 h 6858000" name="connsiteY117"/>
                <a:gd fmla="*/ 1944230 w 9767847" name="connsiteX118"/>
                <a:gd fmla="*/ 6858000 h 6858000" name="connsiteY118"/>
                <a:gd fmla="*/ 1372541 w 9767847" name="connsiteX119"/>
                <a:gd fmla="*/ 6858000 h 6858000" name="connsiteY119"/>
                <a:gd fmla="*/ 1115251 w 9767847" name="connsiteX120"/>
                <a:gd fmla="*/ 6590005 h 6858000" name="connsiteY120"/>
                <a:gd fmla="*/ 0 w 9767847" name="connsiteX121"/>
                <a:gd fmla="*/ 3649031 h 6858000" name="connsiteY121"/>
                <a:gd fmla="*/ 1777294 w 9767847" name="connsiteX122"/>
                <a:gd fmla="*/ 81317 h 6858000" name="connsiteY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b="b" l="l" r="r" t="t"/>
              <a:pathLst>
                <a:path h="6858000" w="9767847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gradFill>
              <a:gsLst>
                <a:gs pos="813">
                  <a:schemeClr val="bg1">
                    <a:alpha val="41000"/>
                  </a:schemeClr>
                </a:gs>
                <a:gs pos="20000">
                  <a:schemeClr val="accent5">
                    <a:lumMod val="85000"/>
                    <a:alpha val="56000"/>
                  </a:schemeClr>
                </a:gs>
                <a:gs pos="44000">
                  <a:schemeClr val="accent6">
                    <a:lumMod val="40000"/>
                    <a:lumOff val="60000"/>
                    <a:alpha val="57000"/>
                  </a:schemeClr>
                </a:gs>
                <a:gs pos="100000">
                  <a:schemeClr val="bg1">
                    <a:alpha val="59000"/>
                  </a:schemeClr>
                </a:gs>
                <a:gs pos="74000">
                  <a:schemeClr val="accent1">
                    <a:lumMod val="91000"/>
                    <a:lumOff val="9000"/>
                    <a:alpha val="34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numCol="1" rtlCol="0" wrap="square">
              <a:noAutofit/>
            </a:bodyPr>
            <a:lstStyle/>
            <a:p>
              <a:pPr algn="ctr"/>
              <a:endParaRPr dirty="0"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5EAD889-EA4D-485F-BA9C-F6473A432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fmla="*/ 7145704 w 9767847" name="connsiteX0"/>
                <a:gd fmla="*/ 0 h 6858000" name="connsiteY0"/>
                <a:gd fmla="*/ 7875738 w 9767847" name="connsiteX1"/>
                <a:gd fmla="*/ 0 h 6858000" name="connsiteY1"/>
                <a:gd fmla="*/ 7990553 w 9767847" name="connsiteX2"/>
                <a:gd fmla="*/ 85415 h 6858000" name="connsiteY2"/>
                <a:gd fmla="*/ 9767847 w 9767847" name="connsiteX3"/>
                <a:gd fmla="*/ 3653129 h 6858000" name="connsiteY3"/>
                <a:gd fmla="*/ 8652597 w 9767847" name="connsiteX4"/>
                <a:gd fmla="*/ 6594103 h 6858000" name="connsiteY4"/>
                <a:gd fmla="*/ 8399240 w 9767847" name="connsiteX5"/>
                <a:gd fmla="*/ 6858000 h 6858000" name="connsiteY5"/>
                <a:gd fmla="*/ 6766926 w 9767847" name="connsiteX6"/>
                <a:gd fmla="*/ 6858000 h 6858000" name="connsiteY6"/>
                <a:gd fmla="*/ 6804586 w 9767847" name="connsiteX7"/>
                <a:gd fmla="*/ 6821201 h 6858000" name="connsiteY7"/>
                <a:gd fmla="*/ 6881735 w 9767847" name="connsiteX8"/>
                <a:gd fmla="*/ 6745295 h 6858000" name="connsiteY8"/>
                <a:gd fmla="*/ 6958883 w 9767847" name="connsiteX9"/>
                <a:gd fmla="*/ 6668920 h 6858000" name="connsiteY9"/>
                <a:gd fmla="*/ 7267925 w 9767847" name="connsiteX10"/>
                <a:gd fmla="*/ 6359792 h 6858000" name="connsiteY10"/>
                <a:gd fmla="*/ 7424360 w 9767847" name="connsiteX11"/>
                <a:gd fmla="*/ 6204783 h 6858000" name="connsiteY11"/>
                <a:gd fmla="*/ 7504938 w 9767847" name="connsiteX12"/>
                <a:gd fmla="*/ 6126806 h 6858000" name="connsiteY12"/>
                <a:gd fmla="*/ 7546396 w 9767847" name="connsiteX13"/>
                <a:gd fmla="*/ 6087795 h 6858000" name="connsiteY13"/>
                <a:gd fmla="*/ 7588002 w 9767847" name="connsiteX14"/>
                <a:gd fmla="*/ 6049630 h 6858000" name="connsiteY14"/>
                <a:gd fmla="*/ 7631000 w 9767847" name="connsiteX15"/>
                <a:gd fmla="*/ 6010807 h 6858000" name="connsiteY15"/>
                <a:gd fmla="*/ 7675440 w 9767847" name="connsiteX16"/>
                <a:gd fmla="*/ 5972407 h 6858000" name="connsiteY16"/>
                <a:gd fmla="*/ 7720626 w 9767847" name="connsiteX17"/>
                <a:gd fmla="*/ 5934949 h 6858000" name="connsiteY17"/>
                <a:gd fmla="*/ 7766458 w 9767847" name="connsiteX18"/>
                <a:gd fmla="*/ 5898432 h 6858000" name="connsiteY18"/>
                <a:gd fmla="*/ 7955254 w 9767847" name="connsiteX19"/>
                <a:gd fmla="*/ 5760926 h 6858000" name="connsiteY19"/>
                <a:gd fmla="*/ 8352678 w 9767847" name="connsiteX20"/>
                <a:gd fmla="*/ 5521728 h 6858000" name="connsiteY20"/>
                <a:gd fmla="*/ 8451350 w 9767847" name="connsiteX21"/>
                <a:gd fmla="*/ 5469352 h 6858000" name="connsiteY21"/>
                <a:gd fmla="*/ 8548532 w 9767847" name="connsiteX22"/>
                <a:gd fmla="*/ 5417493 h 6858000" name="connsiteY22"/>
                <a:gd fmla="*/ 8729473 w 9767847" name="connsiteX23"/>
                <a:gd fmla="*/ 5314059 h 6858000" name="connsiteY23"/>
                <a:gd fmla="*/ 8770781 w 9767847" name="connsiteX24"/>
                <a:gd fmla="*/ 5287330 h 6858000" name="connsiteY24"/>
                <a:gd fmla="*/ 8790964 w 9767847" name="connsiteX25"/>
                <a:gd fmla="*/ 5273590 h 6858000" name="connsiteY25"/>
                <a:gd fmla="*/ 8810499 w 9767847" name="connsiteX26"/>
                <a:gd fmla="*/ 5259801 h 6858000" name="connsiteY26"/>
                <a:gd fmla="*/ 8883571 w 9767847" name="connsiteX27"/>
                <a:gd fmla="*/ 5202577 h 6858000" name="connsiteY27"/>
                <a:gd fmla="*/ 9006651 w 9767847" name="connsiteX28"/>
                <a:gd fmla="*/ 5074625 h 6858000" name="connsiteY28"/>
                <a:gd fmla="*/ 9033494 w 9767847" name="connsiteX29"/>
                <a:gd fmla="*/ 5038203 h 6858000" name="connsiteY29"/>
                <a:gd fmla="*/ 9040305 w 9767847" name="connsiteX30"/>
                <a:gd fmla="*/ 5028649 h 6858000" name="connsiteY30"/>
                <a:gd fmla="*/ 9046568 w 9767847" name="connsiteX31"/>
                <a:gd fmla="*/ 5019379 h 6858000" name="connsiteY31"/>
                <a:gd fmla="*/ 9058846 w 9767847" name="connsiteX32"/>
                <a:gd fmla="*/ 5000743 h 6858000" name="connsiteY32"/>
                <a:gd fmla="*/ 9104529 w 9767847" name="connsiteX33"/>
                <a:gd fmla="*/ 4922203 h 6858000" name="connsiteY33"/>
                <a:gd fmla="*/ 9181081 w 9767847" name="connsiteX34"/>
                <a:gd fmla="*/ 4748792 h 6858000" name="connsiteY34"/>
                <a:gd fmla="*/ 9240731 w 9767847" name="connsiteX35"/>
                <a:gd fmla="*/ 4561970 h 6858000" name="connsiteY35"/>
                <a:gd fmla="*/ 9265388 w 9767847" name="connsiteX36"/>
                <a:gd fmla="*/ 4465171 h 6858000" name="connsiteY36"/>
                <a:gd fmla="*/ 9276571 w 9767847" name="connsiteX37"/>
                <a:gd fmla="*/ 4416041 h 6858000" name="connsiteY37"/>
                <a:gd fmla="*/ 9281841 w 9767847" name="connsiteX38"/>
                <a:gd fmla="*/ 4391477 h 6858000" name="connsiteY38"/>
                <a:gd fmla="*/ 9286513 w 9767847" name="connsiteX39"/>
                <a:gd fmla="*/ 4368936 h 6858000" name="connsiteY39"/>
                <a:gd fmla="*/ 9296754 w 9767847" name="connsiteX40"/>
                <a:gd fmla="*/ 4316136 h 6858000" name="connsiteY40"/>
                <a:gd fmla="*/ 9301029 w 9767847" name="connsiteX41"/>
                <a:gd fmla="*/ 4293172 h 6858000" name="connsiteY41"/>
                <a:gd fmla="*/ 9302818 w 9767847" name="connsiteX42"/>
                <a:gd fmla="*/ 4282679 h 6858000" name="connsiteY42"/>
                <a:gd fmla="*/ 9304658 w 9767847" name="connsiteX43"/>
                <a:gd fmla="*/ 4270914 h 6858000" name="connsiteY43"/>
                <a:gd fmla="*/ 9312810 w 9767847" name="connsiteX44"/>
                <a:gd fmla="*/ 4220043 h 6858000" name="connsiteY44"/>
                <a:gd fmla="*/ 9316887 w 9767847" name="connsiteX45"/>
                <a:gd fmla="*/ 4194584 h 6858000" name="connsiteY45"/>
                <a:gd fmla="*/ 9318923 w 9767847" name="connsiteX46"/>
                <a:gd fmla="*/ 4181878 h 6858000" name="connsiteY46"/>
                <a:gd fmla="*/ 9320515 w 9767847" name="connsiteX47"/>
                <a:gd fmla="*/ 4168984 h 6858000" name="connsiteY47"/>
                <a:gd fmla="*/ 9332445 w 9767847" name="connsiteX48"/>
                <a:gd fmla="*/ 4069079 h 6858000" name="connsiteY48"/>
                <a:gd fmla="*/ 9336173 w 9767847" name="connsiteX49"/>
                <a:gd fmla="*/ 4022774 h 6858000" name="connsiteY49"/>
                <a:gd fmla="*/ 9340199 w 9767847" name="connsiteX50"/>
                <a:gd fmla="*/ 3969269 h 6858000" name="connsiteY50"/>
                <a:gd fmla="*/ 9347557 w 9767847" name="connsiteX51"/>
                <a:gd fmla="*/ 3770070 h 6858000" name="connsiteY51"/>
                <a:gd fmla="*/ 9346364 w 9767847" name="connsiteX52"/>
                <a:gd fmla="*/ 3669036 h 6858000" name="connsiteY52"/>
                <a:gd fmla="*/ 9344921 w 9767847" name="connsiteX53"/>
                <a:gd fmla="*/ 3619341 h 6858000" name="connsiteY53"/>
                <a:gd fmla="*/ 9344524 w 9767847" name="connsiteX54"/>
                <a:gd fmla="*/ 3607624 h 6858000" name="connsiteY54"/>
                <a:gd fmla="*/ 9343728 w 9767847" name="connsiteX55"/>
                <a:gd fmla="*/ 3594872 h 6858000" name="connsiteY55"/>
                <a:gd fmla="*/ 9342188 w 9767847" name="connsiteX56"/>
                <a:gd fmla="*/ 3569366 h 6858000" name="connsiteY56"/>
                <a:gd fmla="*/ 9339056 w 9767847" name="connsiteX57"/>
                <a:gd fmla="*/ 3518354 h 6858000" name="connsiteY57"/>
                <a:gd fmla="*/ 9334334 w 9767847" name="connsiteX58"/>
                <a:gd fmla="*/ 3467155 h 6858000" name="connsiteY58"/>
                <a:gd fmla="*/ 9329363 w 9767847" name="connsiteX59"/>
                <a:gd fmla="*/ 3415908 h 6858000" name="connsiteY59"/>
                <a:gd fmla="*/ 9328319 w 9767847" name="connsiteX60"/>
                <a:gd fmla="*/ 3404755 h 6858000" name="connsiteY60"/>
                <a:gd fmla="*/ 9327177 w 9767847" name="connsiteX61"/>
                <a:gd fmla="*/ 3394214 h 6858000" name="connsiteY61"/>
                <a:gd fmla="*/ 9324293 w 9767847" name="connsiteX62"/>
                <a:gd fmla="*/ 3370872 h 6858000" name="connsiteY62"/>
                <a:gd fmla="*/ 9320763 w 9767847" name="connsiteX63"/>
                <a:gd fmla="*/ 3344427 h 6858000" name="connsiteY63"/>
                <a:gd fmla="*/ 9317184 w 9767847" name="connsiteX64"/>
                <a:gd fmla="*/ 3315343 h 6858000" name="connsiteY64"/>
                <a:gd fmla="*/ 9311021 w 9767847" name="connsiteX65"/>
                <a:gd fmla="*/ 3270309 h 6858000" name="connsiteY65"/>
                <a:gd fmla="*/ 9302719 w 9767847" name="connsiteX66"/>
                <a:gd fmla="*/ 3219815 h 6858000" name="connsiteY66"/>
                <a:gd fmla="*/ 9293970 w 9767847" name="connsiteX67"/>
                <a:gd fmla="*/ 3169887 h 6858000" name="connsiteY67"/>
                <a:gd fmla="*/ 9252065 w 9767847" name="connsiteX68"/>
                <a:gd fmla="*/ 2971205 h 6858000" name="connsiteY68"/>
                <a:gd fmla="*/ 9227211 w 9767847" name="connsiteX69"/>
                <a:gd fmla="*/ 2872571 h 6858000" name="connsiteY69"/>
                <a:gd fmla="*/ 9220699 w 9767847" name="connsiteX70"/>
                <a:gd fmla="*/ 2848524 h 6858000" name="connsiteY70"/>
                <a:gd fmla="*/ 9213740 w 9767847" name="connsiteX71"/>
                <a:gd fmla="*/ 2824289 h 6858000" name="connsiteY71"/>
                <a:gd fmla="*/ 9199374 w 9767847" name="connsiteX72"/>
                <a:gd fmla="*/ 2775536 h 6858000" name="connsiteY72"/>
                <a:gd fmla="*/ 9061829 w 9767847" name="connsiteX73"/>
                <a:gd fmla="*/ 2389515 h 6858000" name="connsiteY73"/>
                <a:gd fmla="*/ 8978865 w 9767847" name="connsiteX74"/>
                <a:gd fmla="*/ 2200953 h 6858000" name="connsiteY74"/>
                <a:gd fmla="*/ 8956694 w 9767847" name="connsiteX75"/>
                <a:gd fmla="*/ 2154317 h 6858000" name="connsiteY75"/>
                <a:gd fmla="*/ 8934176 w 9767847" name="connsiteX76"/>
                <a:gd fmla="*/ 2108012 h 6858000" name="connsiteY76"/>
                <a:gd fmla="*/ 8887151 w 9767847" name="connsiteX77"/>
                <a:gd fmla="*/ 2015448 h 6858000" name="connsiteY77"/>
                <a:gd fmla="*/ 8787533 w 9767847" name="connsiteX78"/>
                <a:gd fmla="*/ 1832625 h 6858000" name="connsiteY78"/>
                <a:gd fmla="*/ 8761485 w 9767847" name="connsiteX79"/>
                <a:gd fmla="*/ 1787496 h 6858000" name="connsiteY79"/>
                <a:gd fmla="*/ 8734791 w 9767847" name="connsiteX80"/>
                <a:gd fmla="*/ 1741991 h 6858000" name="connsiteY80"/>
                <a:gd fmla="*/ 8680808 w 9767847" name="connsiteX81"/>
                <a:gd fmla="*/ 1652910 h 6858000" name="connsiteY81"/>
                <a:gd fmla="*/ 8567024 w 9767847" name="connsiteX82"/>
                <a:gd fmla="*/ 1477004 h 6858000" name="connsiteY82"/>
                <a:gd fmla="*/ 8537446 w 9767847" name="connsiteX83"/>
                <a:gd fmla="*/ 1433428 h 6858000" name="connsiteY83"/>
                <a:gd fmla="*/ 8507423 w 9767847" name="connsiteX84"/>
                <a:gd fmla="*/ 1389994 h 6858000" name="connsiteY84"/>
                <a:gd fmla="*/ 8446529 w 9767847" name="connsiteX85"/>
                <a:gd fmla="*/ 1304393 h 6858000" name="connsiteY85"/>
                <a:gd fmla="*/ 8319224 w 9767847" name="connsiteX86"/>
                <a:gd fmla="*/ 1135124 h 6858000" name="connsiteY86"/>
                <a:gd fmla="*/ 8286366 w 9767847" name="connsiteX87"/>
                <a:gd fmla="*/ 1093148 h 6858000" name="connsiteY87"/>
                <a:gd fmla="*/ 8270161 w 9767847" name="connsiteX88"/>
                <a:gd fmla="*/ 1072538 h 6858000" name="connsiteY88"/>
                <a:gd fmla="*/ 8253856 w 9767847" name="connsiteX89"/>
                <a:gd fmla="*/ 1052254 h 6858000" name="connsiteY89"/>
                <a:gd fmla="*/ 8186352 w 9767847" name="connsiteX90"/>
                <a:gd fmla="*/ 970373 h 6858000" name="connsiteY90"/>
                <a:gd fmla="*/ 8046768 w 9767847" name="connsiteX91"/>
                <a:gd fmla="*/ 809527 h 6858000" name="connsiteY91"/>
                <a:gd fmla="*/ 8010927 w 9767847" name="connsiteX92"/>
                <a:gd fmla="*/ 769951 h 6858000" name="connsiteY92"/>
                <a:gd fmla="*/ 7974788 w 9767847" name="connsiteX93"/>
                <a:gd fmla="*/ 730751 h 6858000" name="connsiteY93"/>
                <a:gd fmla="*/ 7901070 w 9767847" name="connsiteX94"/>
                <a:gd fmla="*/ 652823 h 6858000" name="connsiteY94"/>
                <a:gd fmla="*/ 7750054 w 9767847" name="connsiteX95"/>
                <a:gd fmla="*/ 501106 h 6858000" name="connsiteY95"/>
                <a:gd fmla="*/ 7592277 w 9767847" name="connsiteX96"/>
                <a:gd fmla="*/ 355319 h 6858000" name="connsiteY96"/>
                <a:gd fmla="*/ 7257734 w 9767847" name="connsiteX97"/>
                <a:gd fmla="*/ 81062 h 6858000" name="connsiteY97"/>
                <a:gd fmla="*/ 1892109 w 9767847" name="connsiteX98"/>
                <a:gd fmla="*/ 0 h 6858000" name="connsiteY98"/>
                <a:gd fmla="*/ 2298402 w 9767847" name="connsiteX99"/>
                <a:gd fmla="*/ 0 h 6858000" name="connsiteY99"/>
                <a:gd fmla="*/ 2135542 w 9767847" name="connsiteX100"/>
                <a:gd fmla="*/ 121879 h 6858000" name="connsiteY100"/>
                <a:gd fmla="*/ 1969576 w 9767847" name="connsiteX101"/>
                <a:gd fmla="*/ 259084 h 6858000" name="connsiteY101"/>
                <a:gd fmla="*/ 1659938 w 9767847" name="connsiteX102"/>
                <a:gd fmla="*/ 553953 h 6858000" name="connsiteY102"/>
                <a:gd fmla="*/ 729383 w 9767847" name="connsiteX103"/>
                <a:gd fmla="*/ 1940578 h 6858000" name="connsiteY103"/>
                <a:gd fmla="*/ 578465 w 9767847" name="connsiteX104"/>
                <a:gd fmla="*/ 2324905 h 6858000" name="connsiteY104"/>
                <a:gd fmla="*/ 465080 w 9767847" name="connsiteX105"/>
                <a:gd fmla="*/ 2718973 h 6858000" name="connsiteY105"/>
                <a:gd fmla="*/ 423820 w 9767847" name="connsiteX106"/>
                <a:gd fmla="*/ 2919535 h 6858000" name="connsiteY106"/>
                <a:gd fmla="*/ 392355 w 9767847" name="connsiteX107"/>
                <a:gd fmla="*/ 3122169 h 6858000" name="connsiteY107"/>
                <a:gd fmla="*/ 358801 w 9767847" name="connsiteX108"/>
                <a:gd fmla="*/ 3531013 h 6858000" name="connsiteY108"/>
                <a:gd fmla="*/ 410350 w 9767847" name="connsiteX109"/>
                <a:gd fmla="*/ 4352324 h 6858000" name="connsiteY109"/>
                <a:gd fmla="*/ 449022 w 9767847" name="connsiteX110"/>
                <a:gd fmla="*/ 4555147 h 6858000" name="connsiteY110"/>
                <a:gd fmla="*/ 498882 w 9767847" name="connsiteX111"/>
                <a:gd fmla="*/ 4756463 h 6858000" name="connsiteY111"/>
                <a:gd fmla="*/ 559775 w 9767847" name="connsiteX112"/>
                <a:gd fmla="*/ 4955755 h 6858000" name="connsiteY112"/>
                <a:gd fmla="*/ 631406 w 9767847" name="connsiteX113"/>
                <a:gd fmla="*/ 5152084 h 6858000" name="connsiteY113"/>
                <a:gd fmla="*/ 1023461 w 9767847" name="connsiteX114"/>
                <a:gd fmla="*/ 5898055 h 6858000" name="connsiteY114"/>
                <a:gd fmla="*/ 1575880 w 9767847" name="connsiteX115"/>
                <a:gd fmla="*/ 6551744 h 6858000" name="connsiteY115"/>
                <a:gd fmla="*/ 1905228 w 9767847" name="connsiteX116"/>
                <a:gd fmla="*/ 6833566 h 6858000" name="connsiteY116"/>
                <a:gd fmla="*/ 1938629 w 9767847" name="connsiteX117"/>
                <a:gd fmla="*/ 6858000 h 6858000" name="connsiteY117"/>
                <a:gd fmla="*/ 1368607 w 9767847" name="connsiteX118"/>
                <a:gd fmla="*/ 6858000 h 6858000" name="connsiteY118"/>
                <a:gd fmla="*/ 1115251 w 9767847" name="connsiteX119"/>
                <a:gd fmla="*/ 6594103 h 6858000" name="connsiteY119"/>
                <a:gd fmla="*/ 0 w 9767847" name="connsiteX120"/>
                <a:gd fmla="*/ 3653129 h 6858000" name="connsiteY120"/>
                <a:gd fmla="*/ 1777294 w 9767847" name="connsiteX121"/>
                <a:gd fmla="*/ 85415 h 6858000" name="connsiteY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b="b" l="l" r="r" t="t"/>
              <a:pathLst>
                <a:path h="6858000" w="9767847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numCol="1" rtlCol="0" wrap="square">
              <a:noAutofit/>
            </a:bodyPr>
            <a:lstStyle/>
            <a:p>
              <a:pPr algn="ctr"/>
              <a:endParaRPr dirty="0" lang="en-US">
                <a:solidFill>
                  <a:schemeClr val="lt1"/>
                </a:solidFill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99446" y="1545864"/>
            <a:ext cx="6162084" cy="987181"/>
          </a:xfrm>
        </p:spPr>
        <p:txBody>
          <a:bodyPr numCol="1">
            <a:normAutofit/>
          </a:bodyPr>
          <a:lstStyle/>
          <a:p>
            <a:r>
              <a:rPr altLang="fr-FR" lang="fr-FR" sz="5200">
                <a:solidFill>
                  <a:schemeClr val="tx2"/>
                </a:solidFill>
              </a:rPr>
              <a:t>Fusée de Ethan 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AdjustHandles="1" noChangeArrowheads="1" noChangeAspect="1" noChangeShapeType="1" noEditPoints="1" noGrp="1" noMove="1" noResize="1" noRot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 noGrp="1" noMove="1" noResize="1" noRot="1" noUngrp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fmla="*/ 0 w 5324985" name="connsiteX0"/>
                <a:gd fmla="*/ 0 h 3251912" name="connsiteY0"/>
                <a:gd fmla="*/ 36826 w 5324985" name="connsiteX1"/>
                <a:gd fmla="*/ 0 h 3251912" name="connsiteY1"/>
                <a:gd fmla="*/ 45003 w 5324985" name="connsiteX2"/>
                <a:gd fmla="*/ 152909 h 3251912" name="connsiteY2"/>
                <a:gd fmla="*/ 68956 w 5324985" name="connsiteX3"/>
                <a:gd fmla="*/ 308600 h 3251912" name="connsiteY3"/>
                <a:gd fmla="*/ 167774 w 5324985" name="connsiteX4"/>
                <a:gd fmla="*/ 607968 h 3251912" name="connsiteY4"/>
                <a:gd fmla="*/ 201857 w 5324985" name="connsiteX5"/>
                <a:gd fmla="*/ 679539 h 3251912" name="connsiteY5"/>
                <a:gd fmla="*/ 239741 w 5324985" name="connsiteX6"/>
                <a:gd fmla="*/ 749488 h 3251912" name="connsiteY6"/>
                <a:gd fmla="*/ 323724 w 5324985" name="connsiteX7"/>
                <a:gd fmla="*/ 885101 h 3251912" name="connsiteY7"/>
                <a:gd fmla="*/ 416412 w 5324985" name="connsiteX8"/>
                <a:gd fmla="*/ 1016081 h 3251912" name="connsiteY8"/>
                <a:gd fmla="*/ 515719 w 5324985" name="connsiteX9"/>
                <a:gd fmla="*/ 1143356 h 3251912" name="connsiteY9"/>
                <a:gd fmla="*/ 722427 w 5324985" name="connsiteX10"/>
                <a:gd fmla="*/ 1395127 h 3251912" name="connsiteY10"/>
                <a:gd fmla="*/ 825780 w 5324985" name="connsiteX11"/>
                <a:gd fmla="*/ 1522749 h 3251912" name="connsiteY11"/>
                <a:gd fmla="*/ 926314 w 5324985" name="connsiteX12"/>
                <a:gd fmla="*/ 1651992 h 3251912" name="connsiteY12"/>
                <a:gd fmla="*/ 1026848 w 5324985" name="connsiteX13"/>
                <a:gd fmla="*/ 1776836 h 3251912" name="connsiteY13"/>
                <a:gd fmla="*/ 1131918 w 5324985" name="connsiteX14"/>
                <a:gd fmla="*/ 1897393 h 3251912" name="connsiteY14"/>
                <a:gd fmla="*/ 1354688 w 5324985" name="connsiteX15"/>
                <a:gd fmla="*/ 2124728 h 3251912" name="connsiteY15"/>
                <a:gd fmla="*/ 1855027 w 5324985" name="connsiteX16"/>
                <a:gd fmla="*/ 2504236 h 3251912" name="connsiteY16"/>
                <a:gd fmla="*/ 2131618 w 5324985" name="connsiteX17"/>
                <a:gd fmla="*/ 2646913 h 3251912" name="connsiteY17"/>
                <a:gd fmla="*/ 2423534 w 5324985" name="connsiteX18"/>
                <a:gd fmla="*/ 2754732 h 3251912" name="connsiteY18"/>
                <a:gd fmla="*/ 2727588 w 5324985" name="connsiteX19"/>
                <a:gd fmla="*/ 2829197 h 3251912" name="connsiteY19"/>
                <a:gd fmla="*/ 3041083 w 5324985" name="connsiteX20"/>
                <a:gd fmla="*/ 2870890 h 3251912" name="connsiteY20"/>
                <a:gd fmla="*/ 3360340 w 5324985" name="connsiteX21"/>
                <a:gd fmla="*/ 2883976 h 3251912" name="connsiteY21"/>
                <a:gd fmla="*/ 3439663 w 5324985" name="connsiteX22"/>
                <a:gd fmla="*/ 2883396 h 3251912" name="connsiteY22"/>
                <a:gd fmla="*/ 3478529 w 5324985" name="connsiteX23"/>
                <a:gd fmla="*/ 2882471 h 3251912" name="connsiteY23"/>
                <a:gd fmla="*/ 3517271 w 5324985" name="connsiteX24"/>
                <a:gd fmla="*/ 2880616 h 3251912" name="connsiteY24"/>
                <a:gd fmla="*/ 3671260 w 5324985" name="connsiteX25"/>
                <a:gd fmla="*/ 2867878 h 3251912" name="connsiteY25"/>
                <a:gd fmla="*/ 4265268 w 5324985" name="connsiteX26"/>
                <a:gd fmla="*/ 2716283 h 3251912" name="connsiteY26"/>
                <a:gd fmla="*/ 4546395 w 5324985" name="connsiteX27"/>
                <a:gd fmla="*/ 2584724 h 3251912" name="connsiteY27"/>
                <a:gd fmla="*/ 4817837 w 5324985" name="connsiteX28"/>
                <a:gd fmla="*/ 2424674 h 3251912" name="connsiteY28"/>
                <a:gd fmla="*/ 5081677 w 5324985" name="connsiteX29"/>
                <a:gd fmla="*/ 2243548 h 3251912" name="connsiteY29"/>
                <a:gd fmla="*/ 5211881 w 5324985" name="connsiteX30"/>
                <a:gd fmla="*/ 2147658 h 3251912" name="connsiteY30"/>
                <a:gd fmla="*/ 5324985 w 5324985" name="connsiteX31"/>
                <a:gd fmla="*/ 2062128 h 3251912" name="connsiteY31"/>
                <a:gd fmla="*/ 5324985 w 5324985" name="connsiteX32"/>
                <a:gd fmla="*/ 2514993 h 3251912" name="connsiteY32"/>
                <a:gd fmla="*/ 5314867 w 5324985" name="connsiteX33"/>
                <a:gd fmla="*/ 2522881 h 3251912" name="connsiteY33"/>
                <a:gd fmla="*/ 5038276 w 5324985" name="connsiteX34"/>
                <a:gd fmla="*/ 2722421 h 3251912" name="connsiteY34"/>
                <a:gd fmla="*/ 4741701 w 5324985" name="connsiteX35"/>
                <a:gd fmla="*/ 2904937 h 3251912" name="connsiteY35"/>
                <a:gd fmla="*/ 4420728 w 5324985" name="connsiteX36"/>
                <a:gd fmla="*/ 3058848 h 3251912" name="connsiteY36"/>
                <a:gd fmla="*/ 3717481 w 5324985" name="connsiteX37"/>
                <a:gd fmla="*/ 3237079 h 3251912" name="connsiteY37"/>
                <a:gd fmla="*/ 3535661 w 5324985" name="connsiteX38"/>
                <a:gd fmla="*/ 3249934 h 3251912" name="connsiteY38"/>
                <a:gd fmla="*/ 3490175 w 5324985" name="connsiteX39"/>
                <a:gd fmla="*/ 3251555 h 3251912" name="connsiteY39"/>
                <a:gd fmla="*/ 3444813 w 5324985" name="connsiteX40"/>
                <a:gd fmla="*/ 3251787 h 3251912" name="connsiteY40"/>
                <a:gd fmla="*/ 3355681 w 5324985" name="connsiteX41"/>
                <a:gd fmla="*/ 3250745 h 3251912" name="connsiteY41"/>
                <a:gd fmla="*/ 3179011 w 5324985" name="connsiteX42"/>
                <a:gd fmla="*/ 3243795 h 3251912" name="connsiteY42"/>
                <a:gd fmla="*/ 3002217 w 5324985" name="connsiteX43"/>
                <a:gd fmla="*/ 3227814 h 3251912" name="connsiteY43"/>
                <a:gd fmla="*/ 2650103 w 5324985" name="connsiteX44"/>
                <a:gd fmla="*/ 3170836 h 3251912" name="connsiteY44"/>
                <a:gd fmla="*/ 2305836 w 5324985" name="connsiteX45"/>
                <a:gd fmla="*/ 3072514 h 3251912" name="connsiteY45"/>
                <a:gd fmla="*/ 1978611 w 5324985" name="connsiteX46"/>
                <a:gd fmla="*/ 2929952 h 3251912" name="connsiteY46"/>
                <a:gd fmla="*/ 1678235 w 5324985" name="connsiteX47"/>
                <a:gd fmla="*/ 2744424 h 3251912" name="connsiteY47"/>
                <a:gd fmla="*/ 1175688 w 5324985" name="connsiteX48"/>
                <a:gd fmla="*/ 2277018 h 3251912" name="connsiteY48"/>
                <a:gd fmla="*/ 971310 w 5324985" name="connsiteX49"/>
                <a:gd fmla="*/ 2012044 h 3251912" name="connsiteY49"/>
                <a:gd fmla="*/ 790717 w 5324985" name="connsiteX50"/>
                <a:gd fmla="*/ 1735723 h 3251912" name="connsiteY50"/>
                <a:gd fmla="*/ 706488 w 5324985" name="connsiteX51"/>
                <a:gd fmla="*/ 1598604 h 3251912" name="connsiteY51"/>
                <a:gd fmla="*/ 618951 w 5324985" name="connsiteX52"/>
                <a:gd fmla="*/ 1463802 h 3251912" name="connsiteY52"/>
                <a:gd fmla="*/ 436273 w 5324985" name="connsiteX53"/>
                <a:gd fmla="*/ 1195355 h 3251912" name="connsiteY53"/>
                <a:gd fmla="*/ 346896 w 5324985" name="connsiteX54"/>
                <a:gd fmla="*/ 1058816 h 3251912" name="connsiteY54"/>
                <a:gd fmla="*/ 261809 w 5324985" name="connsiteX55"/>
                <a:gd fmla="*/ 919264 h 3251912" name="connsiteY55"/>
                <a:gd fmla="*/ 118487 w 5324985" name="connsiteX56"/>
                <a:gd fmla="*/ 626498 h 3251912" name="connsiteY56"/>
                <a:gd fmla="*/ 28130 w 5324985" name="connsiteX57"/>
                <a:gd fmla="*/ 315781 h 3251912" name="connsiteY57"/>
                <a:gd fmla="*/ 6751 w 5324985" name="connsiteX58"/>
                <a:gd fmla="*/ 156195 h 3251912" name="connsiteY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b="b" l="l" r="r" t="t"/>
              <a:pathLst>
                <a:path h="3251912" w="5324985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numCol="1" rtlCol="0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fmla="*/ 0 w 5275533" name="connsiteX0"/>
                <a:gd fmla="*/ 0 h 2980757" name="connsiteY0"/>
                <a:gd fmla="*/ 201166 w 5275533" name="connsiteX1"/>
                <a:gd fmla="*/ 0 h 2980757" name="connsiteY1"/>
                <a:gd fmla="*/ 206734 w 5275533" name="connsiteX2"/>
                <a:gd fmla="*/ 89286 h 2980757" name="connsiteY2"/>
                <a:gd fmla="*/ 232051 w 5275533" name="connsiteX3"/>
                <a:gd fmla="*/ 226897 h 2980757" name="connsiteY3"/>
                <a:gd fmla="*/ 332707 w 5275533" name="connsiteX4"/>
                <a:gd fmla="*/ 487120 h 2980757" name="connsiteY4"/>
                <a:gd fmla="*/ 402959 w 5275533" name="connsiteX5"/>
                <a:gd fmla="*/ 609647 h 2980757" name="connsiteY5"/>
                <a:gd fmla="*/ 483631 w 5275533" name="connsiteX6"/>
                <a:gd fmla="*/ 728236 h 2980757" name="connsiteY6"/>
                <a:gd fmla="*/ 669986 w 5275533" name="connsiteX7"/>
                <a:gd fmla="*/ 957424 h 2980757" name="connsiteY7"/>
                <a:gd fmla="*/ 871667 w 5275533" name="connsiteX8"/>
                <a:gd fmla="*/ 1188348 h 2980757" name="connsiteY8"/>
                <a:gd fmla="*/ 971956 w 5275533" name="connsiteX9"/>
                <a:gd fmla="*/ 1308905 h 2980757" name="connsiteY9"/>
                <a:gd fmla="*/ 1020139 w 5275533" name="connsiteX10"/>
                <a:gd fmla="*/ 1368084 h 2980757" name="connsiteY10"/>
                <a:gd fmla="*/ 1067340 w 5275533" name="connsiteX11"/>
                <a:gd fmla="*/ 1424715 h 2980757" name="connsiteY11"/>
                <a:gd fmla="*/ 1472909 w 5275533" name="connsiteX12"/>
                <a:gd fmla="*/ 1843252 h 2980757" name="connsiteY12"/>
                <a:gd fmla="*/ 1688567 w 5275533" name="connsiteX13"/>
                <a:gd fmla="*/ 2031559 h 2980757" name="connsiteY13"/>
                <a:gd fmla="*/ 1914401 w 5275533" name="connsiteX14"/>
                <a:gd fmla="*/ 2205156 h 2980757" name="connsiteY14"/>
                <a:gd fmla="*/ 2418909 w 5275533" name="connsiteX15"/>
                <a:gd fmla="*/ 2479741 h 2980757" name="connsiteY15"/>
                <a:gd fmla="*/ 2701141 w 5275533" name="connsiteX16"/>
                <a:gd fmla="*/ 2557333 h 2980757" name="connsiteY16"/>
                <a:gd fmla="*/ 2773475 w 5275533" name="connsiteX17"/>
                <a:gd fmla="*/ 2570999 h 2980757" name="connsiteY17"/>
                <a:gd fmla="*/ 2846424 w 5275533" name="connsiteX18"/>
                <a:gd fmla="*/ 2582465 h 2980757" name="connsiteY18"/>
                <a:gd fmla="*/ 2993669 w 5275533" name="connsiteX19"/>
                <a:gd fmla="*/ 2598909 h 2980757" name="connsiteY19"/>
                <a:gd fmla="*/ 3067721 w 5275533" name="connsiteX20"/>
                <a:gd fmla="*/ 2604237 h 2980757" name="connsiteY20"/>
                <a:gd fmla="*/ 3142019 w 5275533" name="connsiteX21"/>
                <a:gd fmla="*/ 2607943 h 2980757" name="connsiteY21"/>
                <a:gd fmla="*/ 3216561 w 5275533" name="connsiteX22"/>
                <a:gd fmla="*/ 2609564 h 2980757" name="connsiteY22"/>
                <a:gd fmla="*/ 3291225 w 5275533" name="connsiteX23"/>
                <a:gd fmla="*/ 2609217 h 2980757" name="connsiteY23"/>
                <a:gd fmla="*/ 3328619 w 5275533" name="connsiteX24"/>
                <a:gd fmla="*/ 2608869 h 2980757" name="connsiteY24"/>
                <a:gd fmla="*/ 3364665 w 5275533" name="connsiteX25"/>
                <a:gd fmla="*/ 2607363 h 2980757" name="connsiteY25"/>
                <a:gd fmla="*/ 3400587 w 5275533" name="connsiteX26"/>
                <a:gd fmla="*/ 2605627 h 2980757" name="connsiteY26"/>
                <a:gd fmla="*/ 3436387 w 5275533" name="connsiteX27"/>
                <a:gd fmla="*/ 2602847 h 2980757" name="connsiteY27"/>
                <a:gd fmla="*/ 3578361 w 5275533" name="connsiteX28"/>
                <a:gd fmla="*/ 2586286 h 2980757" name="connsiteY28"/>
                <a:gd fmla="*/ 4119159 w 5275533" name="connsiteX29"/>
                <a:gd fmla="*/ 2418594 h 2980757" name="connsiteY29"/>
                <a:gd fmla="*/ 4618765 w 5275533" name="connsiteX30"/>
                <a:gd fmla="*/ 2124668 h 2980757" name="connsiteY30"/>
                <a:gd fmla="*/ 4739895 w 5275533" name="connsiteX31"/>
                <a:gd fmla="*/ 2038275 h 2980757" name="connsiteY31"/>
                <a:gd fmla="*/ 4861027 w 5275533" name="connsiteX32"/>
                <a:gd fmla="*/ 1948986 h 2980757" name="connsiteY32"/>
                <a:gd fmla="*/ 5106354 w 5275533" name="connsiteX33"/>
                <a:gd fmla="*/ 1763690 h 2980757" name="connsiteY33"/>
                <a:gd fmla="*/ 5275533 w 5275533" name="connsiteX34"/>
                <a:gd fmla="*/ 1641017 h 2980757" name="connsiteY34"/>
                <a:gd fmla="*/ 5275533 w 5275533" name="connsiteX35"/>
                <a:gd fmla="*/ 2257481 h 2980757" name="connsiteY35"/>
                <a:gd fmla="*/ 5168881 w 5275533" name="connsiteX36"/>
                <a:gd fmla="*/ 2332084 h 2980757" name="connsiteY36"/>
                <a:gd fmla="*/ 5036225 w 5275533" name="connsiteX37"/>
                <a:gd fmla="*/ 2421489 h 2980757" name="connsiteY37"/>
                <a:gd fmla="*/ 4899401 w 5275533" name="connsiteX38"/>
                <a:gd fmla="*/ 2508347 h 2980757" name="connsiteY38"/>
                <a:gd fmla="*/ 4612145 w 5275533" name="connsiteX39"/>
                <a:gd fmla="*/ 2671407 h 2980757" name="connsiteY39"/>
                <a:gd fmla="*/ 4303187 w 5275533" name="connsiteX40"/>
                <a:gd fmla="*/ 2810030 h 2980757" name="connsiteY40"/>
                <a:gd fmla="*/ 3630835 w 5275533" name="connsiteX41"/>
                <a:gd fmla="*/ 2969500 h 2980757" name="connsiteY41"/>
                <a:gd fmla="*/ 3457719 w 5275533" name="connsiteX42"/>
                <a:gd fmla="*/ 2979808 h 2980757" name="connsiteY42"/>
                <a:gd fmla="*/ 3414441 w 5275533" name="connsiteX43"/>
                <a:gd fmla="*/ 2980733 h 2980757" name="connsiteY43"/>
                <a:gd fmla="*/ 3371285 w 5275533" name="connsiteX44"/>
                <a:gd fmla="*/ 2980502 h 2980757" name="connsiteY44"/>
                <a:gd fmla="*/ 3328252 w 5275533" name="connsiteX45"/>
                <a:gd fmla="*/ 2980039 h 2980757" name="connsiteY45"/>
                <a:gd fmla="*/ 3286445 w 5275533" name="connsiteX46"/>
                <a:gd fmla="*/ 2978534 h 2980757" name="connsiteY46"/>
                <a:gd fmla="*/ 2952475 w 5275533" name="connsiteX47"/>
                <a:gd fmla="*/ 2953402 h 2980757" name="connsiteY47"/>
                <a:gd fmla="*/ 2620591 w 5275533" name="connsiteX48"/>
                <a:gd fmla="*/ 2898046 h 2980757" name="connsiteY48"/>
                <a:gd fmla="*/ 2294591 w 5275533" name="connsiteX49"/>
                <a:gd fmla="*/ 2811305 h 2980757" name="connsiteY49"/>
                <a:gd fmla="*/ 1670544 w 5275533" name="connsiteX50"/>
                <a:gd fmla="*/ 2550501 h 2980757" name="connsiteY50"/>
                <a:gd fmla="*/ 1144703 w 5275533" name="connsiteX51"/>
                <a:gd fmla="*/ 2144472 h 2980757" name="connsiteY51"/>
                <a:gd fmla="*/ 931497 w 5275533" name="connsiteX52"/>
                <a:gd fmla="*/ 1900114 h 2980757" name="connsiteY52"/>
                <a:gd fmla="*/ 745265 w 5275533" name="connsiteX53"/>
                <a:gd fmla="*/ 1641395 h 2980757" name="connsiteY53"/>
                <a:gd fmla="*/ 701741 w 5275533" name="connsiteX54"/>
                <a:gd fmla="*/ 1575500 h 2980757" name="connsiteY54"/>
                <a:gd fmla="*/ 660178 w 5275533" name="connsiteX55"/>
                <a:gd fmla="*/ 1511573 h 2980757" name="connsiteY55"/>
                <a:gd fmla="*/ 578158 w 5275533" name="connsiteX56"/>
                <a:gd fmla="*/ 1387656 h 2980757" name="connsiteY56"/>
                <a:gd fmla="*/ 408230 w 5275533" name="connsiteX57"/>
                <a:gd fmla="*/ 1134497 h 2980757" name="connsiteY57"/>
                <a:gd fmla="*/ 242349 w 5275533" name="connsiteX58"/>
                <a:gd fmla="*/ 866860 h 2980757" name="connsiteY58"/>
                <a:gd fmla="*/ 167562 w 5275533" name="connsiteX59"/>
                <a:gd fmla="*/ 724994 h 2980757" name="connsiteY59"/>
                <a:gd fmla="*/ 104054 w 5275533" name="connsiteX60"/>
                <a:gd fmla="*/ 576525 h 2980757" name="connsiteY60"/>
                <a:gd fmla="*/ 55381 w 5275533" name="connsiteX61"/>
                <a:gd fmla="*/ 422499 h 2980757" name="connsiteY61"/>
                <a:gd fmla="*/ 37236 w 5275533" name="connsiteX62"/>
                <a:gd fmla="*/ 343980 h 2980757" name="connsiteY62"/>
                <a:gd fmla="*/ 29267 w 5275533" name="connsiteX63"/>
                <a:gd fmla="*/ 304604 h 2980757" name="connsiteY63"/>
                <a:gd fmla="*/ 22646 w 5275533" name="connsiteX64"/>
                <a:gd fmla="*/ 265113 h 2980757" name="connsiteY64"/>
                <a:gd fmla="*/ 3903 w 5275533" name="connsiteX65"/>
                <a:gd fmla="*/ 106787 h 2980757" name="connsiteY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b="b" l="l" r="r" t="t"/>
              <a:pathLst>
                <a:path h="2980757" w="5275533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numCol="1" rtlCol="0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fmla="*/ 0 w 5270786" name="connsiteX0"/>
                <a:gd fmla="*/ 0 h 2927775" name="connsiteY0"/>
                <a:gd fmla="*/ 613805 w 5270786" name="connsiteX1"/>
                <a:gd fmla="*/ 0 h 2927775" name="connsiteY1"/>
                <a:gd fmla="*/ 618487 w 5270786" name="connsiteX2"/>
                <a:gd fmla="*/ 85404 h 2927775" name="connsiteY2"/>
                <a:gd fmla="*/ 1054084 w 5270786" name="connsiteX3"/>
                <a:gd fmla="*/ 895200 h 2927775" name="connsiteY3"/>
                <a:gd fmla="*/ 1276976 w 5270786" name="connsiteX4"/>
                <a:gd fmla="*/ 1191325 h 2927775" name="connsiteY4"/>
                <a:gd fmla="*/ 3368450 w 5270786" name="connsiteX5"/>
                <a:gd fmla="*/ 2348843 h 2927775" name="connsiteY5"/>
                <a:gd fmla="*/ 4956151 w 5270786" name="connsiteX6"/>
                <a:gd fmla="*/ 1636730 h 2927775" name="connsiteY6"/>
                <a:gd fmla="*/ 5149372 w 5270786" name="connsiteX7"/>
                <a:gd fmla="*/ 1495325 h 2927775" name="connsiteY7"/>
                <a:gd fmla="*/ 5270786 w 5270786" name="connsiteX8"/>
                <a:gd fmla="*/ 1406110 h 2927775" name="connsiteY8"/>
                <a:gd fmla="*/ 5270786 w 5270786" name="connsiteX9"/>
                <a:gd fmla="*/ 2138641 h 2927775" name="connsiteY9"/>
                <a:gd fmla="*/ 5112925 w 5270786" name="connsiteX10"/>
                <a:gd fmla="*/ 2253730 h 2927775" name="connsiteY10"/>
                <a:gd fmla="*/ 3368327 w 5270786" name="connsiteX11"/>
                <a:gd fmla="*/ 2927775 h 2927775" name="connsiteY11"/>
                <a:gd fmla="*/ 769646 w 5270786" name="connsiteX12"/>
                <a:gd fmla="*/ 1516288 h 2927775" name="connsiteY12"/>
                <a:gd fmla="*/ 3149 w 5270786" name="connsiteX13"/>
                <a:gd fmla="*/ 85252 h 2927775" name="connsiteY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b="b" l="l" r="r" t="t"/>
              <a:pathLst>
                <a:path h="2927775" w="5270786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numCol="1" rtlCol="0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fmla="*/ 0 w 5270786" name="connsiteX0"/>
                <a:gd fmla="*/ 0 h 2927775" name="connsiteY0"/>
                <a:gd fmla="*/ 736294 w 5270786" name="connsiteX1"/>
                <a:gd fmla="*/ 0 h 2927775" name="connsiteY1"/>
                <a:gd fmla="*/ 740298 w 5270786" name="connsiteX2"/>
                <a:gd fmla="*/ 72745 h 2927775" name="connsiteY2"/>
                <a:gd fmla="*/ 1153024 w 5270786" name="connsiteX3"/>
                <a:gd fmla="*/ 826989 h 2927775" name="connsiteY3"/>
                <a:gd fmla="*/ 1378368 w 5270786" name="connsiteX4"/>
                <a:gd fmla="*/ 1126356 h 2927775" name="connsiteY4"/>
                <a:gd fmla="*/ 2238056 w 5270786" name="connsiteX5"/>
                <a:gd fmla="*/ 1955322 h 2927775" name="connsiteY5"/>
                <a:gd fmla="*/ 3368327 w 5270786" name="connsiteX6"/>
                <a:gd fmla="*/ 2233033 h 2927775" name="connsiteY6"/>
                <a:gd fmla="*/ 4095360 w 5270786" name="connsiteX7"/>
                <a:gd fmla="*/ 2056192 h 2927775" name="connsiteY7"/>
                <a:gd fmla="*/ 4880506 w 5270786" name="connsiteX8"/>
                <a:gd fmla="*/ 1545587 h 2927775" name="connsiteY8"/>
                <a:gd fmla="*/ 5074340 w 5270786" name="connsiteX9"/>
                <a:gd fmla="*/ 1403721 h 2927775" name="connsiteY9"/>
                <a:gd fmla="*/ 5270786 w 5270786" name="connsiteX10"/>
                <a:gd fmla="*/ 1259367 h 2927775" name="connsiteY10"/>
                <a:gd fmla="*/ 5270786 w 5270786" name="connsiteX11"/>
                <a:gd fmla="*/ 2138641 h 2927775" name="connsiteY11"/>
                <a:gd fmla="*/ 5112925 w 5270786" name="connsiteX12"/>
                <a:gd fmla="*/ 2253730 h 2927775" name="connsiteY12"/>
                <a:gd fmla="*/ 3368327 w 5270786" name="connsiteX13"/>
                <a:gd fmla="*/ 2927775 h 2927775" name="connsiteY13"/>
                <a:gd fmla="*/ 769646 w 5270786" name="connsiteX14"/>
                <a:gd fmla="*/ 1516288 h 2927775" name="connsiteY14"/>
                <a:gd fmla="*/ 3149 w 5270786" name="connsiteX15"/>
                <a:gd fmla="*/ 85252 h 2927775" name="connsiteY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b="b" l="l" r="r" t="t"/>
              <a:pathLst>
                <a:path h="2927775" w="5270786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numCol="1" rtlCol="0"/>
            <a:lstStyle/>
            <a:p>
              <a:pPr algn="ctr"/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 noGrp="1" noMove="1" noResize="1" noRot="1" noUngrp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 rot="10800000">
            <a:off x="0" y="4682671"/>
            <a:ext cx="2898948" cy="2175328"/>
            <a:chOff x="-305" y="-1"/>
            <a:chExt cx="3832880" cy="2876136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fmla="*/ 3203055 w 3815424" name="connsiteX0"/>
                <a:gd fmla="*/ 0 h 2653659" name="connsiteY0"/>
                <a:gd fmla="*/ 3815424 w 3815424" name="connsiteX1"/>
                <a:gd fmla="*/ 0 h 2653659" name="connsiteY1"/>
                <a:gd fmla="*/ 3801025 w 3815424" name="connsiteX2"/>
                <a:gd fmla="*/ 214243 h 2653659" name="connsiteY2"/>
                <a:gd fmla="*/ 587142 w 3815424" name="connsiteX3"/>
                <a:gd fmla="*/ 2653659 h 2653659" name="connsiteY3"/>
                <a:gd fmla="*/ 53389 w 3815424" name="connsiteX4"/>
                <a:gd fmla="*/ 2605041 h 2653659" name="connsiteY4"/>
                <a:gd fmla="*/ 0 w 3815424" name="connsiteX5"/>
                <a:gd fmla="*/ 2593136 h 2653659" name="connsiteY5"/>
                <a:gd fmla="*/ 0 w 3815424" name="connsiteX6"/>
                <a:gd fmla="*/ 1994836 h 2653659" name="connsiteY6"/>
                <a:gd fmla="*/ 159710 w 3815424" name="connsiteX7"/>
                <a:gd fmla="*/ 2035054 h 2653659" name="connsiteY7"/>
                <a:gd fmla="*/ 587142 w 3815424" name="connsiteX8"/>
                <a:gd fmla="*/ 2075152 h 2653659" name="connsiteY8"/>
                <a:gd fmla="*/ 1549283 w 3815424" name="connsiteX9"/>
                <a:gd fmla="*/ 1900153 h 2653659" name="connsiteY9"/>
                <a:gd fmla="*/ 2406698 w 3815424" name="connsiteX10"/>
                <a:gd fmla="*/ 1418450 h 2653659" name="connsiteY10"/>
                <a:gd fmla="*/ 2996069 w 3815424" name="connsiteX11"/>
                <a:gd fmla="*/ 728678 h 2653659" name="connsiteY11"/>
                <a:gd fmla="*/ 3193967 w 3815424" name="connsiteX12"/>
                <a:gd fmla="*/ 137719 h 2653659" name="connsiteY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2653659" w="3815424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numCol="1" rtlCol="0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fmla="*/ 3305038 w 3815424" name="connsiteX0"/>
                <a:gd fmla="*/ 0 h 2653660" name="connsiteY0"/>
                <a:gd fmla="*/ 3815424 w 3815424" name="connsiteX1"/>
                <a:gd fmla="*/ 0 h 2653660" name="connsiteY1"/>
                <a:gd fmla="*/ 3801025 w 3815424" name="connsiteX2"/>
                <a:gd fmla="*/ 214244 h 2653660" name="connsiteY2"/>
                <a:gd fmla="*/ 587142 w 3815424" name="connsiteX3"/>
                <a:gd fmla="*/ 2653660 h 2653660" name="connsiteY3"/>
                <a:gd fmla="*/ 53389 w 3815424" name="connsiteX4"/>
                <a:gd fmla="*/ 2605042 h 2653660" name="connsiteY4"/>
                <a:gd fmla="*/ 0 w 3815424" name="connsiteX5"/>
                <a:gd fmla="*/ 2593137 h 2653660" name="connsiteY5"/>
                <a:gd fmla="*/ 0 w 3815424" name="connsiteX6"/>
                <a:gd fmla="*/ 2094444 h 2653660" name="connsiteY6"/>
                <a:gd fmla="*/ 137675 w 3815424" name="connsiteX7"/>
                <a:gd fmla="*/ 2129195 h 2653660" name="connsiteY7"/>
                <a:gd fmla="*/ 587142 w 3815424" name="connsiteX8"/>
                <a:gd fmla="*/ 2171571 h 2653660" name="connsiteY8"/>
                <a:gd fmla="*/ 1585826 w 3815424" name="connsiteX9"/>
                <a:gd fmla="*/ 1990112 h 2653660" name="connsiteY9"/>
                <a:gd fmla="*/ 2473046 w 3815424" name="connsiteX10"/>
                <a:gd fmla="*/ 1491633 h 2653660" name="connsiteY10"/>
                <a:gd fmla="*/ 3086710 w 3815424" name="connsiteX11"/>
                <a:gd fmla="*/ 772838 h 2653660" name="connsiteY11"/>
                <a:gd fmla="*/ 3295217 w 3815424" name="connsiteX12"/>
                <a:gd fmla="*/ 149229 h 2653660" name="connsiteY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2653660" w="3815424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numCol="1" rtlCol="0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fmla="*/ 3648768 w 3815986" name="connsiteX0"/>
                <a:gd fmla="*/ 0 h 2675935" name="connsiteY0"/>
                <a:gd fmla="*/ 3815986 w 3815986" name="connsiteX1"/>
                <a:gd fmla="*/ 0 h 2675935" name="connsiteY1"/>
                <a:gd fmla="*/ 3804695 w 3815986" name="connsiteX2"/>
                <a:gd fmla="*/ 200084 h 2675935" name="connsiteY2"/>
                <a:gd fmla="*/ 3762590 w 3815986" name="connsiteX3"/>
                <a:gd fmla="*/ 455543 h 2675935" name="connsiteY3"/>
                <a:gd fmla="*/ 3592332 w 3815986" name="connsiteX4"/>
                <a:gd fmla="*/ 947274 h 2675935" name="connsiteY4"/>
                <a:gd fmla="*/ 2953967 w 3815986" name="connsiteX5"/>
                <a:gd fmla="*/ 1782349 h 2675935" name="connsiteY5"/>
                <a:gd fmla="*/ 2530669 w 3815986" name="connsiteX6"/>
                <a:gd fmla="*/ 2109494 h 2675935" name="connsiteY6"/>
                <a:gd fmla="*/ 2057561 w 3815986" name="connsiteX7"/>
                <a:gd fmla="*/ 2369245 h 2675935" name="connsiteY7"/>
                <a:gd fmla="*/ 1007330 w 3815986" name="connsiteX8"/>
                <a:gd fmla="*/ 2655701 h 2675935" name="connsiteY8"/>
                <a:gd fmla="*/ 732765 w 3815986" name="connsiteX9"/>
                <a:gd fmla="*/ 2674696 h 2675935" name="connsiteY9"/>
                <a:gd fmla="*/ 457666 w 3815986" name="connsiteX10"/>
                <a:gd fmla="*/ 2670839 h 2675935" name="connsiteY10"/>
                <a:gd fmla="*/ 183574 w 3815986" name="connsiteX11"/>
                <a:gd fmla="*/ 2643312 h 2675935" name="connsiteY11"/>
                <a:gd fmla="*/ 0 w 3815986" name="connsiteX12"/>
                <a:gd fmla="*/ 2607798 h 2675935" name="connsiteY12"/>
                <a:gd fmla="*/ 0 w 3815986" name="connsiteX13"/>
                <a:gd fmla="*/ 2356652 h 2675935" name="connsiteY13"/>
                <a:gd fmla="*/ 222195 w 3815986" name="connsiteX14"/>
                <a:gd fmla="*/ 2396940 h 2675935" name="connsiteY14"/>
                <a:gd fmla="*/ 472364 w 3815986" name="connsiteX15"/>
                <a:gd fmla="*/ 2419092 h 2675935" name="connsiteY15"/>
                <a:gd fmla="*/ 974972 w 3815986" name="connsiteX16"/>
                <a:gd fmla="*/ 2402122 h 2675935" name="connsiteY16"/>
                <a:gd fmla="*/ 1468292 w 3815986" name="connsiteX17"/>
                <a:gd fmla="*/ 2304162 h 2675935" name="connsiteY17"/>
                <a:gd fmla="*/ 1940176 w 3815986" name="connsiteX18"/>
                <a:gd fmla="*/ 2133695 h 2675935" name="connsiteY18"/>
                <a:gd fmla="*/ 2783403 w 3815986" name="connsiteX19"/>
                <a:gd fmla="*/ 1609954 h 2675935" name="connsiteY19"/>
                <a:gd fmla="*/ 3128104 w 3815986" name="connsiteX20"/>
                <a:gd fmla="*/ 1260439 h 2675935" name="connsiteY20"/>
                <a:gd fmla="*/ 3400639 w 3815986" name="connsiteX21"/>
                <a:gd fmla="*/ 859052 h 2675935" name="connsiteY21"/>
                <a:gd fmla="*/ 3585595 w 3815986" name="connsiteX22"/>
                <a:gd fmla="*/ 415336 h 2675935" name="connsiteY22"/>
                <a:gd fmla="*/ 3635918 w 3815986" name="connsiteX23"/>
                <a:gd fmla="*/ 181137 h 2675935" name="connsiteY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b="b" l="l" r="r" t="t"/>
              <a:pathLst>
                <a:path h="2675935" w="3815986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numCol="1" rtlCol="0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fmla="*/ 3800718 w 3832270" name="connsiteX0"/>
                <a:gd fmla="*/ 0 h 2876136" name="connsiteY0"/>
                <a:gd fmla="*/ 3832270 w 3832270" name="connsiteX1"/>
                <a:gd fmla="*/ 0 h 2876136" name="connsiteY1"/>
                <a:gd fmla="*/ 3824562 w 3832270" name="connsiteX2"/>
                <a:gd fmla="*/ 143769 h 2876136" name="connsiteY2"/>
                <a:gd fmla="*/ 3628155 w 3832270" name="connsiteX3"/>
                <a:gd fmla="*/ 922055 h 2876136" name="connsiteY3"/>
                <a:gd fmla="*/ 3514853 w 3832270" name="connsiteX4"/>
                <a:gd fmla="*/ 1169078 h 2876136" name="connsiteY4"/>
                <a:gd fmla="*/ 3379198 w 3832270" name="connsiteX5"/>
                <a:gd fmla="*/ 1407037 h 2876136" name="connsiteY5"/>
                <a:gd fmla="*/ 3043787 w 3832270" name="connsiteX6"/>
                <a:gd fmla="*/ 1848342 h 2876136" name="connsiteY6"/>
                <a:gd fmla="*/ 2845661 w 3832270" name="connsiteX7"/>
                <a:gd fmla="*/ 2047444 h 2876136" name="connsiteY7"/>
                <a:gd fmla="*/ 2793197 w 3832270" name="connsiteX8"/>
                <a:gd fmla="*/ 2094689 h 2876136" name="connsiteY8"/>
                <a:gd fmla="*/ 2739710 w 3832270" name="connsiteX9"/>
                <a:gd fmla="*/ 2140969 h 2876136" name="connsiteY9"/>
                <a:gd fmla="*/ 2629166 w 3832270" name="connsiteX10"/>
                <a:gd fmla="*/ 2229867 h 2876136" name="connsiteY10"/>
                <a:gd fmla="*/ 2145952 w 3832270" name="connsiteX11"/>
                <a:gd fmla="*/ 2535994 h 2876136" name="connsiteY11"/>
                <a:gd fmla="*/ 1034987 w 3832270" name="connsiteX12"/>
                <a:gd fmla="*/ 2863910 h 2876136" name="connsiteY12"/>
                <a:gd fmla="*/ 741909 w 3832270" name="connsiteX13"/>
                <a:gd fmla="*/ 2875939 h 2876136" name="connsiteY13"/>
                <a:gd fmla="*/ 450208 w 3832270" name="connsiteX14"/>
                <a:gd fmla="*/ 2857451 h 2876136" name="connsiteY14"/>
                <a:gd fmla="*/ 22215 w 3832270" name="connsiteX15"/>
                <a:gd fmla="*/ 2775923 h 2876136" name="connsiteY15"/>
                <a:gd fmla="*/ 0 w 3832270" name="connsiteX16"/>
                <a:gd fmla="*/ 2769256 h 2876136" name="connsiteY16"/>
                <a:gd fmla="*/ 0 w 3832270" name="connsiteX17"/>
                <a:gd fmla="*/ 2590612 h 2876136" name="connsiteY17"/>
                <a:gd fmla="*/ 199046 w 3832270" name="connsiteX18"/>
                <a:gd fmla="*/ 2627410 h 2876136" name="connsiteY18"/>
                <a:gd fmla="*/ 468174 w 3832270" name="connsiteX19"/>
                <a:gd fmla="*/ 2649670 h 2876136" name="connsiteY19"/>
                <a:gd fmla="*/ 1003650 w 3832270" name="connsiteX20"/>
                <a:gd fmla="*/ 2622480 h 2876136" name="connsiteY20"/>
                <a:gd fmla="*/ 1266489 w 3832270" name="connsiteX21"/>
                <a:gd fmla="*/ 2573982 h 2876136" name="connsiteY21"/>
                <a:gd fmla="*/ 1524223 w 3832270" name="connsiteX22"/>
                <a:gd fmla="*/ 2504657 h 2876136" name="connsiteY22"/>
                <a:gd fmla="*/ 1775731 w 3832270" name="connsiteX23"/>
                <a:gd fmla="*/ 2416243 h 2876136" name="connsiteY23"/>
                <a:gd fmla="*/ 2019789 w 3832270" name="connsiteX24"/>
                <a:gd fmla="*/ 2309412 h 2876136" name="connsiteY24"/>
                <a:gd fmla="*/ 2482486 w 3832270" name="connsiteX25"/>
                <a:gd fmla="*/ 2046962 h 2876136" name="connsiteY25"/>
                <a:gd fmla="*/ 2591908 w 3832270" name="connsiteX26"/>
                <a:gd fmla="*/ 1971371 h 2876136" name="connsiteY26"/>
                <a:gd fmla="*/ 2645702 w 3832270" name="connsiteX27"/>
                <a:gd fmla="*/ 1932321 h 2876136" name="connsiteY27"/>
                <a:gd fmla="*/ 2698779 w 3832270" name="connsiteX28"/>
                <a:gd fmla="*/ 1892309 h 2876136" name="connsiteY28"/>
                <a:gd fmla="*/ 2903537 w 3832270" name="connsiteX29"/>
                <a:gd fmla="*/ 1722516 h 2876136" name="connsiteY29"/>
                <a:gd fmla="*/ 3269061 w 3832270" name="connsiteX30"/>
                <a:gd fmla="*/ 1337327 h 2876136" name="connsiteY30"/>
                <a:gd fmla="*/ 3424928 w 3832270" name="connsiteX31"/>
                <a:gd fmla="*/ 1122508 h 2876136" name="connsiteY31"/>
                <a:gd fmla="*/ 3557622 w 3832270" name="connsiteX32"/>
                <a:gd fmla="*/ 893226 h 2876136" name="connsiteY32"/>
                <a:gd fmla="*/ 3587019 w 3832270" name="connsiteX33"/>
                <a:gd fmla="*/ 833929 h 2876136" name="connsiteY33"/>
                <a:gd fmla="*/ 3601310 w 3832270" name="connsiteX34"/>
                <a:gd fmla="*/ 804040 h 2876136" name="connsiteY34"/>
                <a:gd fmla="*/ 3614885 w 3832270" name="connsiteX35"/>
                <a:gd fmla="*/ 773861 h 2876136" name="connsiteY35"/>
                <a:gd fmla="*/ 3640812 w 3832270" name="connsiteX36"/>
                <a:gd fmla="*/ 713022 h 2876136" name="connsiteY36"/>
                <a:gd fmla="*/ 3665105 w 3832270" name="connsiteX37"/>
                <a:gd fmla="*/ 651506 h 2876136" name="connsiteY37"/>
                <a:gd fmla="*/ 3744110 w 3832270" name="connsiteX38"/>
                <a:gd fmla="*/ 399567 h 2876136" name="connsiteY38"/>
                <a:gd fmla="*/ 3792123 w 3832270" name="connsiteX39"/>
                <a:gd fmla="*/ 140444 h 2876136" name="connsiteY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b="b" l="l" r="r" t="t"/>
              <a:pathLst>
                <a:path h="2876136" w="3832270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numCol="1" rtlCol="0"/>
            <a:lstStyle/>
            <a:p>
              <a:pPr algn="ctr"/>
              <a:endParaRPr lang="en-US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AF00972B-8ED2-6905-9B80-7C2FFD634842}"/>
              </a:ext>
            </a:extLst>
          </p:cNvPr>
          <p:cNvSpPr/>
          <p:nvPr/>
        </p:nvSpPr>
        <p:spPr>
          <a:xfrm>
            <a:off x="4944533" y="1960114"/>
            <a:ext cx="828136" cy="382629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altLang="fr-FR" lang="fr-FR"/>
          </a:p>
        </p:txBody>
      </p:sp>
      <p:sp>
        <p:nvSpPr>
          <p:cNvPr id="5" name="Triangle isocèle 4">
            <a:extLst>
              <a:ext uri="{FF2B5EF4-FFF2-40B4-BE49-F238E27FC236}">
                <a16:creationId xmlns:a16="http://schemas.microsoft.com/office/drawing/2014/main" id="{451DD76C-39E2-0518-8B29-5579C9DA57FA}"/>
              </a:ext>
            </a:extLst>
          </p:cNvPr>
          <p:cNvSpPr/>
          <p:nvPr/>
        </p:nvSpPr>
        <p:spPr>
          <a:xfrm>
            <a:off x="4717691" y="1191084"/>
            <a:ext cx="1297796" cy="787559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altLang="fr-FR" lang="fr-FR"/>
          </a:p>
        </p:txBody>
      </p: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E1E75790-7A6F-AA24-50EC-F42528362F05}"/>
              </a:ext>
            </a:extLst>
          </p:cNvPr>
          <p:cNvSpPr/>
          <p:nvPr/>
        </p:nvSpPr>
        <p:spPr>
          <a:xfrm>
            <a:off x="5774266" y="4483499"/>
            <a:ext cx="877018" cy="1676400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altLang="fr-FR" lang="fr-FR"/>
          </a:p>
        </p:txBody>
      </p:sp>
      <p:sp>
        <p:nvSpPr>
          <p:cNvPr id="9" name="Triangle rectangle 8">
            <a:extLst>
              <a:ext uri="{FF2B5EF4-FFF2-40B4-BE49-F238E27FC236}">
                <a16:creationId xmlns:a16="http://schemas.microsoft.com/office/drawing/2014/main" id="{0DC3F908-3534-A76F-9CB0-7DB76B4C4391}"/>
              </a:ext>
            </a:extLst>
          </p:cNvPr>
          <p:cNvSpPr/>
          <p:nvPr/>
        </p:nvSpPr>
        <p:spPr>
          <a:xfrm flipH="1">
            <a:off x="4063361" y="4483498"/>
            <a:ext cx="877018" cy="1676400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numCol="1" rtlCol="0"/>
          <a:lstStyle/>
          <a:p>
            <a:pPr algn="ctr"/>
            <a:endParaRPr altLang="fr-FR" lang="fr-FR"/>
          </a:p>
        </p:txBody>
      </p:sp>
    </p:spTree>
    <p:extLst>
      <p:ext uri="{BB962C8B-B14F-4D97-AF65-F5344CB8AC3E}">
        <p14:creationId xmlns:p14="http://schemas.microsoft.com/office/powerpoint/2010/main" val="22015143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lastClr="000000" val="windowText"/>
      </a:dk1>
      <a:lt1>
        <a:sysClr lastClr="FFFFFF" val="window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panose="020F0302020204030204" typeface="Aptos Display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panose="020B0004020202020204" typeface="Apto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algn="ctr" cap="flat" cmpd="sng" w="12700">
          <a:solidFill>
            <a:schemeClr val="phClr"/>
          </a:solidFill>
          <a:prstDash val="solid"/>
          <a:miter lim="800000"/>
        </a:ln>
        <a:ln algn="ctr" cap="flat" cmpd="sng" w="19050">
          <a:solidFill>
            <a:schemeClr val="phClr"/>
          </a:solidFill>
          <a:prstDash val="solid"/>
          <a:miter lim="800000"/>
        </a:ln>
        <a:ln algn="ctr" cap="flat" cmpd="sng" w="25400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 numCol="1"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id="{2E142A2C-CD16-42D6-873A-C26D2A0506FA}" name="Office Theme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Company/>
  <Words>0</Words>
  <Paragraphs>0</Paragraphs>
  <Slides>2</Slides>
  <Notes>0</Notes>
  <TotalTime>0</TotalTime>
  <HiddenSlides>0</HiddenSlides>
  <MMClips>0</MMClips>
  <ScaleCrop>false</ScaleCrop>
  <HeadingPairs>
    <vt:vector baseType="variant" size="4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baseType="lpstr" size="3">
      <vt:lpstr>Thème Office</vt:lpstr>
      <vt:lpstr>Fusée de Ethan</vt:lpstr>
      <vt:lpstr>Présentation PowerPoint</vt:lpstr>
    </vt:vector>
  </TitlesOfParts>
  <LinksUpToDate>false</LinksUpToDate>
  <SharedDoc>false</SharedDoc>
  <HyperlinksChanged>false</HyperlinksChanged>
  <Application>Microsoft Office PowerPoint</Application>
  <AppVersion>16.0000</AppVersion>
  <PresentationFormat>Grand écran</PresentationFormat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2024-10-02T14:56:51Z</dcterms:created>
  <dc:creator/>
  <cp:lastModifiedBy/>
  <dcterms:modified xsi:type="dcterms:W3CDTF">2024-10-02T15:07:09Z</dcterms:modified>
  <cp:revision>32</cp:revision>
  <dc:title/>
</cp:coreProperties>
</file>