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3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47D3A8-6442-CADC-1A0B-390076E9E011}" v="92" dt="2025-02-04T15:41:11.2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ea typeface="Calibri Light"/>
                <a:cs typeface="Calibri Light"/>
              </a:rPr>
              <a:t>Plantule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CEFAB-55B4-DF78-46B5-E0AAC8D42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À quoi </a:t>
            </a:r>
            <a:r>
              <a:rPr lang="en-US" dirty="0" err="1">
                <a:ea typeface="Calibri Light"/>
                <a:cs typeface="Calibri Light"/>
              </a:rPr>
              <a:t>associe</a:t>
            </a:r>
            <a:r>
              <a:rPr lang="en-US" dirty="0">
                <a:ea typeface="Calibri Light"/>
                <a:cs typeface="Calibri Light"/>
              </a:rPr>
              <a:t>-t-on la </a:t>
            </a:r>
            <a:r>
              <a:rPr lang="en-US" dirty="0" err="1">
                <a:ea typeface="Calibri Light"/>
                <a:cs typeface="Calibri Light"/>
              </a:rPr>
              <a:t>gemule</a:t>
            </a:r>
            <a:r>
              <a:rPr lang="en-US" dirty="0">
                <a:ea typeface="Calibri Light"/>
                <a:cs typeface="Calibri Light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762D2-2BDA-7718-7E95-083D61916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26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4EC2F-EDE2-49E2-113D-14D532E7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E1777-70EA-F5F4-8E17-A827E120F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Feuille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507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3304-3F5B-472B-CA1A-E2FDF825C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À quoi </a:t>
            </a:r>
            <a:r>
              <a:rPr lang="en-US" dirty="0" err="1">
                <a:ea typeface="Calibri Light"/>
                <a:cs typeface="Calibri Light"/>
              </a:rPr>
              <a:t>associe</a:t>
            </a:r>
            <a:r>
              <a:rPr lang="en-US" dirty="0">
                <a:ea typeface="Calibri Light"/>
                <a:cs typeface="Calibri Light"/>
              </a:rPr>
              <a:t>-t-on le </a:t>
            </a:r>
            <a:r>
              <a:rPr lang="en-US" dirty="0" err="1">
                <a:ea typeface="Calibri Light"/>
                <a:cs typeface="Calibri Light"/>
              </a:rPr>
              <a:t>cotylédon</a:t>
            </a:r>
            <a:r>
              <a:rPr lang="en-US" dirty="0">
                <a:ea typeface="Calibri Light"/>
                <a:cs typeface="Calibri Light"/>
              </a:rPr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D95B2-D8A9-1DF2-7100-EFEBC4450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240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C219B-8E7F-9E67-CA97-5707C443D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9E939-21BC-D2DA-8B57-809D17459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Le </a:t>
            </a:r>
            <a:r>
              <a:rPr lang="en-US" dirty="0" err="1">
                <a:ea typeface="Calibri"/>
                <a:cs typeface="Calibri"/>
              </a:rPr>
              <a:t>réservoir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d'énergie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636328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0E634-E235-74D5-2A81-3F85BED6B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À quoi </a:t>
            </a:r>
            <a:r>
              <a:rPr lang="en-US" dirty="0" err="1">
                <a:ea typeface="Calibri Light"/>
                <a:cs typeface="Calibri Light"/>
              </a:rPr>
              <a:t>associe</a:t>
            </a:r>
            <a:r>
              <a:rPr lang="en-US" dirty="0">
                <a:ea typeface="Calibri Light"/>
                <a:cs typeface="Calibri Light"/>
              </a:rPr>
              <a:t>-t-on la </a:t>
            </a:r>
            <a:r>
              <a:rPr lang="en-US" dirty="0" err="1">
                <a:ea typeface="Calibri Light"/>
                <a:cs typeface="Calibri Light"/>
              </a:rPr>
              <a:t>tigelle</a:t>
            </a:r>
            <a:r>
              <a:rPr lang="en-US" dirty="0">
                <a:ea typeface="Calibri Light"/>
                <a:cs typeface="Calibri Light"/>
              </a:rPr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8BC2D-7C0F-CCA4-964B-0BB5F7882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88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F1A68-7C0A-1360-36F7-E446F4504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5B43C-E0DF-238C-42EE-0573D929F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Tige</a:t>
            </a:r>
          </a:p>
        </p:txBody>
      </p:sp>
    </p:spTree>
    <p:extLst>
      <p:ext uri="{BB962C8B-B14F-4D97-AF65-F5344CB8AC3E}">
        <p14:creationId xmlns:p14="http://schemas.microsoft.com/office/powerpoint/2010/main" val="2591437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821B1-ED7A-E768-52BD-C41E69967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À quoi </a:t>
            </a:r>
            <a:r>
              <a:rPr lang="en-US" dirty="0" err="1">
                <a:ea typeface="Calibri Light"/>
                <a:cs typeface="Calibri Light"/>
              </a:rPr>
              <a:t>associe</a:t>
            </a:r>
            <a:r>
              <a:rPr lang="en-US" dirty="0">
                <a:ea typeface="Calibri Light"/>
                <a:cs typeface="Calibri Light"/>
              </a:rPr>
              <a:t>-t-on la </a:t>
            </a:r>
            <a:r>
              <a:rPr lang="en-US" dirty="0" err="1">
                <a:ea typeface="Calibri Light"/>
                <a:cs typeface="Calibri Light"/>
              </a:rPr>
              <a:t>raticule</a:t>
            </a:r>
            <a:r>
              <a:rPr lang="en-US" dirty="0">
                <a:ea typeface="Calibri Light"/>
                <a:cs typeface="Calibri Light"/>
              </a:rPr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3933A-96FC-DE8F-1A0D-8736C0707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64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CB32A-EE81-0B01-4A93-736E93B99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54E79-D402-D512-981E-368DAB1DA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Racine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028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Plantule</vt:lpstr>
      <vt:lpstr>À quoi associe-t-on la gemule?</vt:lpstr>
      <vt:lpstr>PowerPoint Presentation</vt:lpstr>
      <vt:lpstr>À quoi associe-t-on le cotylédon?</vt:lpstr>
      <vt:lpstr>PowerPoint Presentation</vt:lpstr>
      <vt:lpstr>À quoi associe-t-on la tigelle?</vt:lpstr>
      <vt:lpstr>PowerPoint Presentation</vt:lpstr>
      <vt:lpstr>À quoi associe-t-on la raticule?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33</cp:revision>
  <dcterms:created xsi:type="dcterms:W3CDTF">2023-01-24T14:38:04Z</dcterms:created>
  <dcterms:modified xsi:type="dcterms:W3CDTF">2025-03-12T13:28:44Z</dcterms:modified>
</cp:coreProperties>
</file>